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22A7-7B0F-431C-B430-44552D3841B1}" type="datetimeFigureOut">
              <a:rPr lang="sr-Latn-RS" smtClean="0"/>
              <a:t>15.3.2021.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C80A-F289-444F-B68B-9CD166D8980C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8846335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22A7-7B0F-431C-B430-44552D3841B1}" type="datetimeFigureOut">
              <a:rPr lang="sr-Latn-RS" smtClean="0"/>
              <a:t>15.3.2021.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C80A-F289-444F-B68B-9CD166D8980C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125688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22A7-7B0F-431C-B430-44552D3841B1}" type="datetimeFigureOut">
              <a:rPr lang="sr-Latn-RS" smtClean="0"/>
              <a:t>15.3.2021.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C80A-F289-444F-B68B-9CD166D8980C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85580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22A7-7B0F-431C-B430-44552D3841B1}" type="datetimeFigureOut">
              <a:rPr lang="sr-Latn-RS" smtClean="0"/>
              <a:t>15.3.2021.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C80A-F289-444F-B68B-9CD166D8980C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40665404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22A7-7B0F-431C-B430-44552D3841B1}" type="datetimeFigureOut">
              <a:rPr lang="sr-Latn-RS" smtClean="0"/>
              <a:t>15.3.2021.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C80A-F289-444F-B68B-9CD166D8980C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576834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22A7-7B0F-431C-B430-44552D3841B1}" type="datetimeFigureOut">
              <a:rPr lang="sr-Latn-RS" smtClean="0"/>
              <a:t>15.3.2021.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C80A-F289-444F-B68B-9CD166D8980C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619665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22A7-7B0F-431C-B430-44552D3841B1}" type="datetimeFigureOut">
              <a:rPr lang="sr-Latn-RS" smtClean="0"/>
              <a:t>15.3.2021.</a:t>
            </a:fld>
            <a:endParaRPr lang="sr-Latn-R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C80A-F289-444F-B68B-9CD166D8980C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7213069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22A7-7B0F-431C-B430-44552D3841B1}" type="datetimeFigureOut">
              <a:rPr lang="sr-Latn-RS" smtClean="0"/>
              <a:t>15.3.2021.</a:t>
            </a:fld>
            <a:endParaRPr lang="sr-Latn-R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C80A-F289-444F-B68B-9CD166D8980C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498722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22A7-7B0F-431C-B430-44552D3841B1}" type="datetimeFigureOut">
              <a:rPr lang="sr-Latn-RS" smtClean="0"/>
              <a:t>15.3.2021.</a:t>
            </a:fld>
            <a:endParaRPr lang="sr-Latn-R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C80A-F289-444F-B68B-9CD166D8980C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295553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22A7-7B0F-431C-B430-44552D3841B1}" type="datetimeFigureOut">
              <a:rPr lang="sr-Latn-RS" smtClean="0"/>
              <a:t>15.3.2021.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C80A-F289-444F-B68B-9CD166D8980C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1990895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r-Latn-R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22A7-7B0F-431C-B430-44552D3841B1}" type="datetimeFigureOut">
              <a:rPr lang="sr-Latn-RS" smtClean="0"/>
              <a:t>15.3.2021.</a:t>
            </a:fld>
            <a:endParaRPr lang="sr-Latn-R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0C80A-F289-444F-B68B-9CD166D8980C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364095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r-Latn-R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R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322A7-7B0F-431C-B430-44552D3841B1}" type="datetimeFigureOut">
              <a:rPr lang="sr-Latn-RS" smtClean="0"/>
              <a:t>15.3.2021.</a:t>
            </a:fld>
            <a:endParaRPr lang="sr-Latn-R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r-Latn-R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0C80A-F289-444F-B68B-9CD166D8980C}" type="slidenum">
              <a:rPr lang="sr-Latn-RS" smtClean="0"/>
              <a:t>‹#›</a:t>
            </a:fld>
            <a:endParaRPr lang="sr-Latn-RS"/>
          </a:p>
        </p:txBody>
      </p:sp>
    </p:spTree>
    <p:extLst>
      <p:ext uri="{BB962C8B-B14F-4D97-AF65-F5344CB8AC3E}">
        <p14:creationId xmlns:p14="http://schemas.microsoft.com/office/powerpoint/2010/main" val="2593868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>TROŠKOVI UPRAVNOG POSTUPKA</a:t>
            </a: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r-Latn-RS" dirty="0" smtClean="0"/>
              <a:t>Autor: Ruža Urošević</a:t>
            </a:r>
          </a:p>
          <a:p>
            <a:r>
              <a:rPr lang="sr-Latn-RS" dirty="0"/>
              <a:t>s</a:t>
            </a:r>
            <a:r>
              <a:rPr lang="sr-Latn-RS" dirty="0" smtClean="0"/>
              <a:t>udija Upravnog suda </a:t>
            </a:r>
          </a:p>
          <a:p>
            <a:r>
              <a:rPr lang="sr-Latn-RS" dirty="0"/>
              <a:t>u</a:t>
            </a:r>
            <a:r>
              <a:rPr lang="sr-Latn-RS" dirty="0" smtClean="0"/>
              <a:t> penziji</a:t>
            </a: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8350534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sz="2800" dirty="0"/>
              <a:t/>
            </a:r>
            <a:br>
              <a:rPr lang="sr-Latn-RS" sz="2800" dirty="0"/>
            </a:br>
            <a:r>
              <a:rPr lang="en-US" sz="2800" b="1" dirty="0" err="1"/>
              <a:t>Ko</a:t>
            </a:r>
            <a:r>
              <a:rPr lang="en-US" sz="2800" b="1" dirty="0"/>
              <a:t> </a:t>
            </a:r>
            <a:r>
              <a:rPr lang="en-US" sz="2800" b="1" dirty="0" err="1"/>
              <a:t>ima</a:t>
            </a:r>
            <a:r>
              <a:rPr lang="en-US" sz="2800" b="1" dirty="0"/>
              <a:t> </a:t>
            </a:r>
            <a:r>
              <a:rPr lang="en-US" sz="2800" b="1" dirty="0" err="1"/>
              <a:t>pravo</a:t>
            </a:r>
            <a:r>
              <a:rPr lang="en-US" sz="2800" b="1" dirty="0"/>
              <a:t> </a:t>
            </a:r>
            <a:r>
              <a:rPr lang="en-US" sz="2800" b="1" dirty="0" err="1"/>
              <a:t>na</a:t>
            </a:r>
            <a:r>
              <a:rPr lang="en-US" sz="2800" b="1" dirty="0"/>
              <a:t> </a:t>
            </a:r>
            <a:r>
              <a:rPr lang="en-US" sz="2800" b="1" dirty="0" err="1"/>
              <a:t>naknadu</a:t>
            </a:r>
            <a:r>
              <a:rPr lang="en-US" sz="2800" b="1" dirty="0"/>
              <a:t> </a:t>
            </a:r>
            <a:r>
              <a:rPr lang="en-US" sz="2800" b="1" dirty="0" err="1"/>
              <a:t>troškova</a:t>
            </a:r>
            <a:r>
              <a:rPr lang="en-US" sz="2800" b="1" dirty="0"/>
              <a:t> </a:t>
            </a:r>
            <a:r>
              <a:rPr lang="en-US" sz="2800" b="1" dirty="0" err="1"/>
              <a:t>i</a:t>
            </a:r>
            <a:r>
              <a:rPr lang="en-US" sz="2800" b="1" dirty="0"/>
              <a:t>  </a:t>
            </a:r>
            <a:r>
              <a:rPr lang="en-US" sz="2800" b="1" dirty="0" err="1"/>
              <a:t>pravo</a:t>
            </a:r>
            <a:r>
              <a:rPr lang="en-US" sz="2800" b="1" dirty="0"/>
              <a:t> </a:t>
            </a:r>
            <a:r>
              <a:rPr lang="en-US" sz="2800" b="1" dirty="0" err="1"/>
              <a:t>na</a:t>
            </a:r>
            <a:r>
              <a:rPr lang="en-US" sz="2800" b="1" dirty="0"/>
              <a:t> </a:t>
            </a:r>
            <a:r>
              <a:rPr lang="en-US" sz="2800" b="1" dirty="0" err="1"/>
              <a:t>nagradu</a:t>
            </a:r>
            <a:r>
              <a:rPr lang="en-US" sz="2800" b="1" dirty="0"/>
              <a:t>?</a:t>
            </a:r>
            <a:r>
              <a:rPr lang="en-US" sz="2800" dirty="0"/>
              <a:t/>
            </a:r>
            <a:br>
              <a:rPr lang="en-US" sz="2800" dirty="0"/>
            </a:br>
            <a:endParaRPr lang="sr-Latn-R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err="1"/>
              <a:t>Pravo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naknadu</a:t>
            </a:r>
            <a:r>
              <a:rPr lang="en-US" dirty="0"/>
              <a:t> </a:t>
            </a:r>
            <a:r>
              <a:rPr lang="en-US" dirty="0" err="1"/>
              <a:t>troškova</a:t>
            </a:r>
            <a:r>
              <a:rPr lang="en-US" dirty="0"/>
              <a:t> </a:t>
            </a:r>
            <a:r>
              <a:rPr lang="en-US" dirty="0" err="1"/>
              <a:t>uvek</a:t>
            </a:r>
            <a:r>
              <a:rPr lang="en-US" dirty="0"/>
              <a:t> </a:t>
            </a:r>
            <a:r>
              <a:rPr lang="en-US" dirty="0" err="1"/>
              <a:t>imaju</a:t>
            </a:r>
            <a:r>
              <a:rPr lang="en-US" dirty="0"/>
              <a:t>: </a:t>
            </a:r>
            <a:r>
              <a:rPr lang="en-US" dirty="0" err="1"/>
              <a:t>svedoci</a:t>
            </a:r>
            <a:r>
              <a:rPr lang="en-US" dirty="0"/>
              <a:t>, </a:t>
            </a:r>
            <a:r>
              <a:rPr lang="en-US" dirty="0" err="1"/>
              <a:t>veštaci</a:t>
            </a:r>
            <a:r>
              <a:rPr lang="en-US" dirty="0"/>
              <a:t>, </a:t>
            </a:r>
            <a:r>
              <a:rPr lang="en-US" dirty="0" err="1"/>
              <a:t>tumači</a:t>
            </a:r>
            <a:r>
              <a:rPr lang="en-US" dirty="0"/>
              <a:t>, </a:t>
            </a:r>
            <a:r>
              <a:rPr lang="en-US" dirty="0" err="1"/>
              <a:t>prevodioci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privremeni</a:t>
            </a:r>
            <a:r>
              <a:rPr lang="en-US" dirty="0"/>
              <a:t> </a:t>
            </a:r>
            <a:r>
              <a:rPr lang="en-US" dirty="0" err="1"/>
              <a:t>zastupnici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 err="1"/>
              <a:t>Pravo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nagradu</a:t>
            </a:r>
            <a:r>
              <a:rPr lang="en-US" dirty="0"/>
              <a:t> </a:t>
            </a:r>
            <a:r>
              <a:rPr lang="en-US" dirty="0" err="1"/>
              <a:t>imaju</a:t>
            </a:r>
            <a:r>
              <a:rPr lang="en-US" dirty="0"/>
              <a:t> </a:t>
            </a:r>
            <a:r>
              <a:rPr lang="en-US" dirty="0" err="1"/>
              <a:t>veštaci</a:t>
            </a:r>
            <a:r>
              <a:rPr lang="en-US" dirty="0"/>
              <a:t>, </a:t>
            </a:r>
            <a:r>
              <a:rPr lang="en-US" dirty="0" err="1"/>
              <a:t>tumači</a:t>
            </a:r>
            <a:r>
              <a:rPr lang="en-US" dirty="0"/>
              <a:t>, </a:t>
            </a:r>
            <a:r>
              <a:rPr lang="en-US" dirty="0" err="1"/>
              <a:t>prevodioci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privremeni</a:t>
            </a:r>
            <a:r>
              <a:rPr lang="en-US" dirty="0"/>
              <a:t> </a:t>
            </a:r>
            <a:r>
              <a:rPr lang="en-US" dirty="0" err="1"/>
              <a:t>zastupnici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 err="1"/>
              <a:t>Zahtev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dužni</a:t>
            </a:r>
            <a:r>
              <a:rPr lang="en-US" dirty="0"/>
              <a:t> da </a:t>
            </a:r>
            <a:r>
              <a:rPr lang="en-US" dirty="0" err="1"/>
              <a:t>postave</a:t>
            </a:r>
            <a:r>
              <a:rPr lang="en-US" dirty="0"/>
              <a:t> </a:t>
            </a:r>
            <a:r>
              <a:rPr lang="en-US" dirty="0" err="1"/>
              <a:t>pri</a:t>
            </a:r>
            <a:r>
              <a:rPr lang="en-US" dirty="0"/>
              <a:t> </a:t>
            </a:r>
            <a:r>
              <a:rPr lang="en-US" dirty="0" err="1"/>
              <a:t>preduzimanju</a:t>
            </a:r>
            <a:r>
              <a:rPr lang="en-US" dirty="0"/>
              <a:t> </a:t>
            </a:r>
            <a:r>
              <a:rPr lang="en-US" dirty="0" err="1"/>
              <a:t>tražene</a:t>
            </a:r>
            <a:r>
              <a:rPr lang="en-US" dirty="0"/>
              <a:t> </a:t>
            </a:r>
            <a:r>
              <a:rPr lang="en-US" dirty="0" err="1"/>
              <a:t>radnje</a:t>
            </a:r>
            <a:r>
              <a:rPr lang="en-US" dirty="0"/>
              <a:t>, a </a:t>
            </a:r>
            <a:r>
              <a:rPr lang="en-US" dirty="0" err="1"/>
              <a:t>najkasnije</a:t>
            </a:r>
            <a:r>
              <a:rPr lang="en-US" dirty="0"/>
              <a:t> u </a:t>
            </a:r>
            <a:r>
              <a:rPr lang="en-US" dirty="0" err="1"/>
              <a:t>roku</a:t>
            </a:r>
            <a:r>
              <a:rPr lang="en-US" dirty="0"/>
              <a:t> od </a:t>
            </a:r>
            <a:r>
              <a:rPr lang="en-US" dirty="0" err="1"/>
              <a:t>osam</a:t>
            </a:r>
            <a:r>
              <a:rPr lang="en-US" dirty="0"/>
              <a:t> dana od </a:t>
            </a:r>
            <a:r>
              <a:rPr lang="en-US" dirty="0" err="1"/>
              <a:t>preduzimanja</a:t>
            </a:r>
            <a:r>
              <a:rPr lang="en-US" dirty="0"/>
              <a:t> </a:t>
            </a:r>
            <a:r>
              <a:rPr lang="en-US" dirty="0" err="1"/>
              <a:t>te</a:t>
            </a:r>
            <a:r>
              <a:rPr lang="en-US" dirty="0"/>
              <a:t> </a:t>
            </a:r>
            <a:r>
              <a:rPr lang="en-US" dirty="0" err="1"/>
              <a:t>radnje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Rok</a:t>
            </a:r>
            <a:r>
              <a:rPr lang="en-US" dirty="0"/>
              <a:t> je </a:t>
            </a:r>
            <a:r>
              <a:rPr lang="en-US" dirty="0" err="1" smtClean="0"/>
              <a:t>prekluzivan</a:t>
            </a:r>
            <a:r>
              <a:rPr lang="en-US" dirty="0" smtClean="0"/>
              <a:t>-</a:t>
            </a:r>
            <a:r>
              <a:rPr lang="sr-Latn-RS" dirty="0" smtClean="0"/>
              <a:t>postoji zakonska </a:t>
            </a:r>
            <a:r>
              <a:rPr lang="en-US" dirty="0" err="1" smtClean="0"/>
              <a:t>obaveza</a:t>
            </a:r>
            <a:r>
              <a:rPr lang="en-US" dirty="0" smtClean="0"/>
              <a:t> </a:t>
            </a:r>
            <a:r>
              <a:rPr lang="en-US" dirty="0"/>
              <a:t>organa da </a:t>
            </a:r>
            <a:r>
              <a:rPr lang="sr-Latn-RS" dirty="0" smtClean="0"/>
              <a:t>ova lica </a:t>
            </a:r>
            <a:r>
              <a:rPr lang="en-US" dirty="0" err="1" smtClean="0"/>
              <a:t>upozori</a:t>
            </a:r>
            <a:r>
              <a:rPr lang="en-US" dirty="0" smtClean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gubitak</a:t>
            </a:r>
            <a:r>
              <a:rPr lang="en-US" dirty="0"/>
              <a:t> </a:t>
            </a:r>
            <a:r>
              <a:rPr lang="en-US" dirty="0" err="1"/>
              <a:t>prava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8120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2800" dirty="0"/>
              <a:t/>
            </a:r>
            <a:br>
              <a:rPr lang="sr-Latn-RS" sz="2800" dirty="0"/>
            </a:br>
            <a:r>
              <a:rPr lang="en-US" sz="2800" b="1" dirty="0" err="1"/>
              <a:t>Oslobađanje</a:t>
            </a:r>
            <a:r>
              <a:rPr lang="en-US" sz="2800" b="1" dirty="0"/>
              <a:t>  </a:t>
            </a:r>
            <a:r>
              <a:rPr lang="en-US" sz="2800" b="1" dirty="0" err="1"/>
              <a:t>plaćanja</a:t>
            </a:r>
            <a:r>
              <a:rPr lang="en-US" sz="2800" b="1" dirty="0"/>
              <a:t> </a:t>
            </a:r>
            <a:r>
              <a:rPr lang="en-US" sz="2800" b="1" dirty="0" err="1"/>
              <a:t>troškova</a:t>
            </a:r>
            <a:r>
              <a:rPr lang="en-US" sz="2800" dirty="0"/>
              <a:t/>
            </a:r>
            <a:br>
              <a:rPr lang="en-US" sz="2800" dirty="0"/>
            </a:br>
            <a:endParaRPr lang="sr-Latn-R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Zakonom</a:t>
            </a:r>
            <a:r>
              <a:rPr lang="en-US" dirty="0"/>
              <a:t> je </a:t>
            </a:r>
            <a:r>
              <a:rPr lang="en-US" dirty="0" err="1"/>
              <a:t>propisana</a:t>
            </a:r>
            <a:r>
              <a:rPr lang="en-US" dirty="0"/>
              <a:t> </a:t>
            </a:r>
            <a:r>
              <a:rPr lang="en-US" dirty="0" err="1"/>
              <a:t>mogućnost</a:t>
            </a:r>
            <a:r>
              <a:rPr lang="en-US" dirty="0"/>
              <a:t> </a:t>
            </a:r>
            <a:r>
              <a:rPr lang="en-US" dirty="0" err="1"/>
              <a:t>oslobađanja</a:t>
            </a:r>
            <a:r>
              <a:rPr lang="en-US" dirty="0"/>
              <a:t> </a:t>
            </a:r>
            <a:r>
              <a:rPr lang="en-US" dirty="0" err="1"/>
              <a:t>plaćanja</a:t>
            </a:r>
            <a:r>
              <a:rPr lang="en-US" dirty="0"/>
              <a:t> </a:t>
            </a:r>
            <a:r>
              <a:rPr lang="en-US" dirty="0" err="1"/>
              <a:t>troškova</a:t>
            </a:r>
            <a:r>
              <a:rPr lang="en-US" dirty="0"/>
              <a:t> u </a:t>
            </a:r>
            <a:r>
              <a:rPr lang="en-US" dirty="0" err="1"/>
              <a:t>celini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delimično</a:t>
            </a:r>
            <a:r>
              <a:rPr lang="en-US" dirty="0"/>
              <a:t>. </a:t>
            </a:r>
            <a:endParaRPr lang="sr-Latn-RS" dirty="0" smtClean="0"/>
          </a:p>
          <a:p>
            <a:pPr marL="0" indent="0">
              <a:buNone/>
            </a:pPr>
            <a:r>
              <a:rPr lang="en-US" dirty="0" err="1" smtClean="0"/>
              <a:t>Odlučuje</a:t>
            </a:r>
            <a:r>
              <a:rPr lang="en-US" dirty="0" smtClean="0"/>
              <a:t> </a:t>
            </a:r>
            <a:r>
              <a:rPr lang="en-US" dirty="0"/>
              <a:t>se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zahtev</a:t>
            </a:r>
            <a:r>
              <a:rPr lang="en-US" dirty="0"/>
              <a:t> </a:t>
            </a:r>
            <a:r>
              <a:rPr lang="en-US" dirty="0" err="1"/>
              <a:t>stranke</a:t>
            </a:r>
            <a:r>
              <a:rPr lang="en-US" dirty="0"/>
              <a:t> </a:t>
            </a:r>
            <a:r>
              <a:rPr lang="en-US" dirty="0" err="1"/>
              <a:t>rešenjem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 smtClean="0"/>
              <a:t>Protiv</a:t>
            </a:r>
            <a:r>
              <a:rPr lang="en-US" dirty="0" smtClean="0"/>
              <a:t> </a:t>
            </a:r>
            <a:r>
              <a:rPr lang="en-US" dirty="0" err="1"/>
              <a:t>ovog</a:t>
            </a:r>
            <a:r>
              <a:rPr lang="en-US" dirty="0"/>
              <a:t> </a:t>
            </a:r>
            <a:r>
              <a:rPr lang="en-US" dirty="0" err="1"/>
              <a:t>rešenja</a:t>
            </a:r>
            <a:r>
              <a:rPr lang="en-US" dirty="0"/>
              <a:t> se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izjaviti</a:t>
            </a:r>
            <a:r>
              <a:rPr lang="en-US" dirty="0"/>
              <a:t> </a:t>
            </a:r>
            <a:r>
              <a:rPr lang="en-US" dirty="0" err="1"/>
              <a:t>žalba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 err="1"/>
              <a:t>Protiv</a:t>
            </a:r>
            <a:r>
              <a:rPr lang="en-US" dirty="0"/>
              <a:t> </a:t>
            </a:r>
            <a:r>
              <a:rPr lang="en-US" dirty="0" err="1"/>
              <a:t>rešenja</a:t>
            </a:r>
            <a:r>
              <a:rPr lang="en-US" dirty="0"/>
              <a:t> </a:t>
            </a:r>
            <a:r>
              <a:rPr lang="en-US" dirty="0" err="1"/>
              <a:t>donetog</a:t>
            </a:r>
            <a:r>
              <a:rPr lang="en-US" dirty="0"/>
              <a:t>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/>
              <a:t>žalbi</a:t>
            </a:r>
            <a:r>
              <a:rPr lang="en-US" dirty="0"/>
              <a:t> se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pokrenuti</a:t>
            </a:r>
            <a:r>
              <a:rPr lang="en-US" dirty="0"/>
              <a:t> </a:t>
            </a:r>
            <a:r>
              <a:rPr lang="en-US" dirty="0" err="1"/>
              <a:t>upravni</a:t>
            </a:r>
            <a:r>
              <a:rPr lang="en-US" dirty="0"/>
              <a:t> </a:t>
            </a:r>
            <a:r>
              <a:rPr lang="en-US" dirty="0" err="1"/>
              <a:t>spor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Troškove</a:t>
            </a:r>
            <a:r>
              <a:rPr lang="en-US" dirty="0"/>
              <a:t> u tom </a:t>
            </a:r>
            <a:r>
              <a:rPr lang="en-US" dirty="0" err="1"/>
              <a:t>slučaju</a:t>
            </a:r>
            <a:r>
              <a:rPr lang="en-US" dirty="0"/>
              <a:t> </a:t>
            </a:r>
            <a:r>
              <a:rPr lang="en-US" dirty="0" err="1"/>
              <a:t>snosi</a:t>
            </a:r>
            <a:r>
              <a:rPr lang="en-US" dirty="0"/>
              <a:t> organ. </a:t>
            </a: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907397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2800" b="1" dirty="0" smtClean="0"/>
              <a:t/>
            </a:r>
            <a:br>
              <a:rPr lang="sr-Latn-RS" sz="2800" b="1" dirty="0" smtClean="0"/>
            </a:br>
            <a:r>
              <a:rPr lang="en-US" sz="2800" b="1" dirty="0" err="1" smtClean="0"/>
              <a:t>Troškovi</a:t>
            </a:r>
            <a:r>
              <a:rPr lang="en-US" sz="2800" b="1" dirty="0" smtClean="0"/>
              <a:t> </a:t>
            </a:r>
            <a:r>
              <a:rPr lang="en-US" sz="2800" b="1" dirty="0" err="1"/>
              <a:t>zastupanja</a:t>
            </a:r>
            <a:r>
              <a:rPr lang="en-US" sz="2800" b="1" dirty="0"/>
              <a:t> </a:t>
            </a:r>
            <a:r>
              <a:rPr lang="en-US" sz="2800" b="1" dirty="0" err="1"/>
              <a:t>stranke</a:t>
            </a:r>
            <a:r>
              <a:rPr lang="en-US" sz="2800" b="1" dirty="0"/>
              <a:t> od </a:t>
            </a:r>
            <a:r>
              <a:rPr lang="en-US" sz="2800" b="1" dirty="0" err="1"/>
              <a:t>strane</a:t>
            </a:r>
            <a:r>
              <a:rPr lang="en-US" sz="2800" b="1" dirty="0"/>
              <a:t> </a:t>
            </a:r>
            <a:r>
              <a:rPr lang="en-US" sz="2800" b="1" dirty="0" err="1"/>
              <a:t>punomoćnika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sr-Latn-RS" sz="2800" dirty="0"/>
              <a:t/>
            </a:r>
            <a:br>
              <a:rPr lang="sr-Latn-RS" sz="2800" dirty="0"/>
            </a:br>
            <a:endParaRPr lang="sr-Latn-R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b="1" dirty="0" err="1"/>
              <a:t>Ustav</a:t>
            </a:r>
            <a:r>
              <a:rPr lang="en-US" sz="2800" b="1" dirty="0"/>
              <a:t> </a:t>
            </a:r>
            <a:r>
              <a:rPr lang="en-US" sz="2800" b="1" dirty="0" err="1"/>
              <a:t>Republike</a:t>
            </a:r>
            <a:r>
              <a:rPr lang="en-US" sz="2800" b="1" dirty="0"/>
              <a:t> </a:t>
            </a:r>
            <a:r>
              <a:rPr lang="en-US" sz="2800" b="1" dirty="0" err="1"/>
              <a:t>Srbije</a:t>
            </a:r>
            <a:endParaRPr lang="en-US" sz="2800" dirty="0"/>
          </a:p>
          <a:p>
            <a:pPr marL="0" indent="0" algn="ctr">
              <a:buNone/>
            </a:pPr>
            <a:r>
              <a:rPr lang="en-US" sz="2800" b="1" dirty="0" err="1"/>
              <a:t>Član</a:t>
            </a:r>
            <a:r>
              <a:rPr lang="en-US" sz="2800" b="1" dirty="0"/>
              <a:t> 67</a:t>
            </a:r>
          </a:p>
          <a:p>
            <a:pPr marL="0" indent="0">
              <a:buNone/>
            </a:pPr>
            <a:r>
              <a:rPr lang="en-US" sz="2800" dirty="0" err="1"/>
              <a:t>Svakome</a:t>
            </a:r>
            <a:r>
              <a:rPr lang="en-US" sz="2800" dirty="0"/>
              <a:t> se, </a:t>
            </a:r>
            <a:r>
              <a:rPr lang="en-US" sz="2800" b="1" dirty="0"/>
              <a:t>pod </a:t>
            </a:r>
            <a:r>
              <a:rPr lang="en-US" sz="2800" b="1" dirty="0" err="1"/>
              <a:t>uslovima</a:t>
            </a:r>
            <a:r>
              <a:rPr lang="en-US" sz="2800" b="1" dirty="0"/>
              <a:t> </a:t>
            </a:r>
            <a:r>
              <a:rPr lang="en-US" sz="2800" b="1" dirty="0" err="1"/>
              <a:t>određenim</a:t>
            </a:r>
            <a:r>
              <a:rPr lang="en-US" sz="2800" b="1" dirty="0"/>
              <a:t> </a:t>
            </a:r>
            <a:r>
              <a:rPr lang="en-US" sz="2800" b="1" dirty="0" err="1"/>
              <a:t>zakonom</a:t>
            </a:r>
            <a:r>
              <a:rPr lang="en-US" sz="2800" dirty="0"/>
              <a:t>, </a:t>
            </a:r>
            <a:r>
              <a:rPr lang="en-US" sz="2800" dirty="0" err="1"/>
              <a:t>jemči</a:t>
            </a:r>
            <a:r>
              <a:rPr lang="en-US" sz="2800" dirty="0"/>
              <a:t> </a:t>
            </a:r>
            <a:r>
              <a:rPr lang="en-US" sz="2800" dirty="0" err="1"/>
              <a:t>pravo</a:t>
            </a:r>
            <a:r>
              <a:rPr lang="en-US" sz="2800" dirty="0"/>
              <a:t> </a:t>
            </a:r>
            <a:r>
              <a:rPr lang="en-US" sz="2800" dirty="0" err="1"/>
              <a:t>na</a:t>
            </a:r>
            <a:r>
              <a:rPr lang="en-US" sz="2800" dirty="0"/>
              <a:t> </a:t>
            </a:r>
            <a:r>
              <a:rPr lang="en-US" sz="2800" dirty="0" err="1"/>
              <a:t>pravnu</a:t>
            </a:r>
            <a:r>
              <a:rPr lang="en-US" sz="2800" dirty="0"/>
              <a:t> </a:t>
            </a:r>
            <a:r>
              <a:rPr lang="en-US" sz="2800" dirty="0" err="1"/>
              <a:t>pomoć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r>
              <a:rPr lang="en-US" sz="2800" dirty="0" err="1"/>
              <a:t>Pravnu</a:t>
            </a:r>
            <a:r>
              <a:rPr lang="en-US" sz="2800" dirty="0"/>
              <a:t> </a:t>
            </a:r>
            <a:r>
              <a:rPr lang="en-US" sz="2800" dirty="0" err="1"/>
              <a:t>pomoć</a:t>
            </a:r>
            <a:r>
              <a:rPr lang="en-US" sz="2800" dirty="0"/>
              <a:t> </a:t>
            </a:r>
            <a:r>
              <a:rPr lang="en-US" sz="2800" dirty="0" err="1"/>
              <a:t>pružaju</a:t>
            </a:r>
            <a:r>
              <a:rPr lang="en-US" sz="2800" dirty="0"/>
              <a:t> </a:t>
            </a:r>
            <a:r>
              <a:rPr lang="en-US" sz="2800" dirty="0" err="1"/>
              <a:t>advokatura</a:t>
            </a:r>
            <a:r>
              <a:rPr lang="en-US" sz="2800" dirty="0"/>
              <a:t>, </a:t>
            </a:r>
            <a:r>
              <a:rPr lang="en-US" sz="2800" dirty="0" err="1"/>
              <a:t>kao</a:t>
            </a:r>
            <a:r>
              <a:rPr lang="en-US" sz="2800" dirty="0"/>
              <a:t> </a:t>
            </a:r>
            <a:r>
              <a:rPr lang="en-US" sz="2800" dirty="0" err="1"/>
              <a:t>samostalna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nezavisna</a:t>
            </a:r>
            <a:r>
              <a:rPr lang="en-US" sz="2800" dirty="0"/>
              <a:t> </a:t>
            </a:r>
            <a:r>
              <a:rPr lang="en-US" sz="2800" dirty="0" err="1"/>
              <a:t>služba</a:t>
            </a:r>
            <a:r>
              <a:rPr lang="en-US" sz="2800" dirty="0"/>
              <a:t>,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službe</a:t>
            </a:r>
            <a:r>
              <a:rPr lang="en-US" sz="2800" dirty="0"/>
              <a:t> </a:t>
            </a:r>
            <a:r>
              <a:rPr lang="en-US" sz="2800" dirty="0" err="1"/>
              <a:t>pravne</a:t>
            </a:r>
            <a:r>
              <a:rPr lang="en-US" sz="2800" dirty="0"/>
              <a:t> </a:t>
            </a:r>
            <a:r>
              <a:rPr lang="en-US" sz="2800" dirty="0" err="1"/>
              <a:t>pomoći</a:t>
            </a:r>
            <a:r>
              <a:rPr lang="en-US" sz="2800" dirty="0"/>
              <a:t> </a:t>
            </a:r>
            <a:r>
              <a:rPr lang="en-US" sz="2800" dirty="0" err="1"/>
              <a:t>koje</a:t>
            </a:r>
            <a:r>
              <a:rPr lang="en-US" sz="2800" dirty="0"/>
              <a:t> se </a:t>
            </a:r>
            <a:r>
              <a:rPr lang="en-US" sz="2800" dirty="0" err="1"/>
              <a:t>osnivaju</a:t>
            </a:r>
            <a:r>
              <a:rPr lang="en-US" sz="2800" dirty="0"/>
              <a:t> u </a:t>
            </a:r>
            <a:r>
              <a:rPr lang="en-US" sz="2800" dirty="0" err="1"/>
              <a:t>jedinicama</a:t>
            </a:r>
            <a:r>
              <a:rPr lang="en-US" sz="2800" dirty="0"/>
              <a:t> </a:t>
            </a:r>
            <a:r>
              <a:rPr lang="en-US" sz="2800" dirty="0" err="1"/>
              <a:t>lokalne</a:t>
            </a:r>
            <a:r>
              <a:rPr lang="en-US" sz="2800" dirty="0"/>
              <a:t> </a:t>
            </a:r>
            <a:r>
              <a:rPr lang="en-US" sz="2800" dirty="0" err="1"/>
              <a:t>samouprave</a:t>
            </a:r>
            <a:r>
              <a:rPr lang="en-US" sz="2800" dirty="0"/>
              <a:t>, u </a:t>
            </a:r>
            <a:r>
              <a:rPr lang="en-US" sz="2800" dirty="0" err="1"/>
              <a:t>skladu</a:t>
            </a:r>
            <a:r>
              <a:rPr lang="en-US" sz="2800" dirty="0"/>
              <a:t> </a:t>
            </a:r>
            <a:r>
              <a:rPr lang="en-US" sz="2800" dirty="0" err="1"/>
              <a:t>sa</a:t>
            </a:r>
            <a:r>
              <a:rPr lang="en-US" sz="2800" dirty="0"/>
              <a:t> </a:t>
            </a:r>
            <a:r>
              <a:rPr lang="en-US" sz="2800" dirty="0" err="1"/>
              <a:t>zakonom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r>
              <a:rPr lang="en-US" sz="2800" dirty="0" err="1"/>
              <a:t>Zakonom</a:t>
            </a:r>
            <a:r>
              <a:rPr lang="en-US" sz="2800" dirty="0"/>
              <a:t> se </a:t>
            </a:r>
            <a:r>
              <a:rPr lang="en-US" sz="2800" dirty="0" err="1"/>
              <a:t>određuje</a:t>
            </a:r>
            <a:r>
              <a:rPr lang="en-US" sz="2800" dirty="0"/>
              <a:t> </a:t>
            </a:r>
            <a:r>
              <a:rPr lang="en-US" sz="2800" dirty="0" err="1"/>
              <a:t>kada</a:t>
            </a:r>
            <a:r>
              <a:rPr lang="en-US" sz="2800" dirty="0"/>
              <a:t> je </a:t>
            </a:r>
            <a:r>
              <a:rPr lang="en-US" sz="2800" dirty="0" err="1"/>
              <a:t>pravna</a:t>
            </a:r>
            <a:r>
              <a:rPr lang="en-US" sz="2800" dirty="0"/>
              <a:t> </a:t>
            </a:r>
            <a:r>
              <a:rPr lang="en-US" sz="2800" dirty="0" err="1"/>
              <a:t>pomoć</a:t>
            </a:r>
            <a:r>
              <a:rPr lang="en-US" sz="2800" dirty="0"/>
              <a:t> </a:t>
            </a:r>
            <a:r>
              <a:rPr lang="en-US" sz="2800" dirty="0" err="1"/>
              <a:t>besplatna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endParaRPr lang="sr-Latn-RS" sz="3000" dirty="0"/>
          </a:p>
          <a:p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451393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sr-Latn-R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/>
              <a:t> 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Da bi se </a:t>
            </a:r>
            <a:r>
              <a:rPr lang="en-US" dirty="0" err="1"/>
              <a:t>ovi</a:t>
            </a:r>
            <a:r>
              <a:rPr lang="en-US" dirty="0"/>
              <a:t> </a:t>
            </a:r>
            <a:r>
              <a:rPr lang="en-US" dirty="0" err="1"/>
              <a:t>troškovi</a:t>
            </a:r>
            <a:r>
              <a:rPr lang="en-US" dirty="0"/>
              <a:t> </a:t>
            </a:r>
            <a:r>
              <a:rPr lang="en-US" dirty="0" err="1"/>
              <a:t>uopšte</a:t>
            </a:r>
            <a:r>
              <a:rPr lang="en-US" dirty="0"/>
              <a:t>  </a:t>
            </a:r>
            <a:r>
              <a:rPr lang="en-US" dirty="0" err="1"/>
              <a:t>smatrali</a:t>
            </a:r>
            <a:r>
              <a:rPr lang="en-US" dirty="0"/>
              <a:t> </a:t>
            </a:r>
            <a:r>
              <a:rPr lang="en-US" dirty="0" err="1"/>
              <a:t>troškovima</a:t>
            </a:r>
            <a:r>
              <a:rPr lang="en-US" dirty="0"/>
              <a:t> </a:t>
            </a:r>
            <a:r>
              <a:rPr lang="en-US" dirty="0" err="1"/>
              <a:t>postupka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se </a:t>
            </a:r>
            <a:r>
              <a:rPr lang="en-US" dirty="0" err="1"/>
              <a:t>stranci</a:t>
            </a:r>
            <a:r>
              <a:rPr lang="en-US" dirty="0"/>
              <a:t> </a:t>
            </a:r>
            <a:r>
              <a:rPr lang="en-US" dirty="0" err="1"/>
              <a:t>nadoknađuju</a:t>
            </a:r>
            <a:r>
              <a:rPr lang="en-US" dirty="0"/>
              <a:t> pod </a:t>
            </a:r>
            <a:r>
              <a:rPr lang="en-US" dirty="0" err="1"/>
              <a:t>zakonom</a:t>
            </a:r>
            <a:r>
              <a:rPr lang="en-US" dirty="0"/>
              <a:t> </a:t>
            </a:r>
            <a:r>
              <a:rPr lang="en-US" dirty="0" err="1"/>
              <a:t>propisanim</a:t>
            </a:r>
            <a:r>
              <a:rPr lang="en-US" dirty="0"/>
              <a:t> </a:t>
            </a:r>
            <a:r>
              <a:rPr lang="en-US" dirty="0" err="1"/>
              <a:t>uslovima</a:t>
            </a:r>
            <a:r>
              <a:rPr lang="en-US" dirty="0"/>
              <a:t>, </a:t>
            </a:r>
            <a:r>
              <a:rPr lang="en-US" dirty="0" err="1"/>
              <a:t>oni</a:t>
            </a:r>
            <a:r>
              <a:rPr lang="en-US" dirty="0"/>
              <a:t> </a:t>
            </a:r>
            <a:r>
              <a:rPr lang="en-US" dirty="0" err="1"/>
              <a:t>moraju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b="1" dirty="0" err="1"/>
              <a:t>neophodni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opravdani</a:t>
            </a:r>
            <a:r>
              <a:rPr lang="en-US" b="1" dirty="0"/>
              <a:t>.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Neophodnim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opravdanim</a:t>
            </a:r>
            <a:r>
              <a:rPr lang="en-US" dirty="0"/>
              <a:t> </a:t>
            </a:r>
            <a:r>
              <a:rPr lang="en-US" dirty="0" err="1"/>
              <a:t>zastupanjem</a:t>
            </a:r>
            <a:r>
              <a:rPr lang="en-US" dirty="0"/>
              <a:t> se </a:t>
            </a:r>
            <a:r>
              <a:rPr lang="en-US" dirty="0" err="1"/>
              <a:t>smatra</a:t>
            </a:r>
            <a:r>
              <a:rPr lang="en-US" dirty="0"/>
              <a:t> </a:t>
            </a:r>
            <a:r>
              <a:rPr lang="en-US" dirty="0" err="1"/>
              <a:t>angažovanje</a:t>
            </a:r>
            <a:r>
              <a:rPr lang="en-US" dirty="0"/>
              <a:t> </a:t>
            </a:r>
            <a:r>
              <a:rPr lang="en-US" dirty="0" err="1"/>
              <a:t>punomoćnika</a:t>
            </a:r>
            <a:r>
              <a:rPr lang="en-US" dirty="0"/>
              <a:t> u </a:t>
            </a:r>
            <a:r>
              <a:rPr lang="en-US" dirty="0" err="1"/>
              <a:t>tako</a:t>
            </a:r>
            <a:r>
              <a:rPr lang="en-US" dirty="0"/>
              <a:t> </a:t>
            </a:r>
            <a:r>
              <a:rPr lang="en-US" dirty="0" err="1"/>
              <a:t>složenoj</a:t>
            </a:r>
            <a:r>
              <a:rPr lang="en-US" dirty="0"/>
              <a:t> </a:t>
            </a:r>
            <a:r>
              <a:rPr lang="en-US" dirty="0" err="1"/>
              <a:t>stvari</a:t>
            </a:r>
            <a:r>
              <a:rPr lang="en-US" dirty="0"/>
              <a:t> u </a:t>
            </a:r>
            <a:r>
              <a:rPr lang="en-US" dirty="0" err="1"/>
              <a:t>kojoj</a:t>
            </a:r>
            <a:r>
              <a:rPr lang="en-US" dirty="0"/>
              <a:t> se </a:t>
            </a:r>
            <a:r>
              <a:rPr lang="en-US" dirty="0" err="1"/>
              <a:t>sama</a:t>
            </a:r>
            <a:r>
              <a:rPr lang="en-US" dirty="0"/>
              <a:t> </a:t>
            </a:r>
            <a:r>
              <a:rPr lang="en-US" dirty="0" err="1"/>
              <a:t>stranka</a:t>
            </a:r>
            <a:r>
              <a:rPr lang="en-US" dirty="0"/>
              <a:t> </a:t>
            </a:r>
            <a:r>
              <a:rPr lang="en-US" dirty="0" err="1"/>
              <a:t>teško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 smtClean="0"/>
              <a:t>snaći</a:t>
            </a:r>
            <a:r>
              <a:rPr lang="en-US" dirty="0" smtClean="0"/>
              <a:t>.</a:t>
            </a:r>
            <a:endParaRPr lang="sr-Latn-RS" dirty="0" smtClean="0"/>
          </a:p>
          <a:p>
            <a:pPr marL="0" indent="0">
              <a:buNone/>
            </a:pPr>
            <a:r>
              <a:rPr lang="en-US" dirty="0" err="1" smtClean="0"/>
              <a:t>Ako</a:t>
            </a:r>
            <a:r>
              <a:rPr lang="en-US" dirty="0" smtClean="0"/>
              <a:t> </a:t>
            </a:r>
            <a:r>
              <a:rPr lang="en-US" dirty="0"/>
              <a:t>u </a:t>
            </a:r>
            <a:r>
              <a:rPr lang="en-US" dirty="0" err="1"/>
              <a:t>upravnom</a:t>
            </a:r>
            <a:r>
              <a:rPr lang="en-US" dirty="0"/>
              <a:t> </a:t>
            </a:r>
            <a:r>
              <a:rPr lang="en-US" dirty="0" err="1"/>
              <a:t>postupku</a:t>
            </a:r>
            <a:r>
              <a:rPr lang="en-US" dirty="0"/>
              <a:t> </a:t>
            </a:r>
            <a:r>
              <a:rPr lang="en-US" dirty="0" err="1"/>
              <a:t>učestvuje</a:t>
            </a:r>
            <a:r>
              <a:rPr lang="en-US" dirty="0"/>
              <a:t> </a:t>
            </a:r>
            <a:r>
              <a:rPr lang="en-US" dirty="0" err="1"/>
              <a:t>advokat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err="1"/>
              <a:t>stranka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lice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poseduje</a:t>
            </a:r>
            <a:r>
              <a:rPr lang="en-US" dirty="0"/>
              <a:t> </a:t>
            </a:r>
            <a:r>
              <a:rPr lang="en-US" dirty="0" err="1"/>
              <a:t>pravničko</a:t>
            </a:r>
            <a:r>
              <a:rPr lang="en-US" dirty="0"/>
              <a:t> </a:t>
            </a:r>
            <a:r>
              <a:rPr lang="en-US" dirty="0" err="1"/>
              <a:t>znanje</a:t>
            </a:r>
            <a:r>
              <a:rPr lang="en-US" dirty="0"/>
              <a:t>, </a:t>
            </a:r>
            <a:r>
              <a:rPr lang="en-US" dirty="0" err="1"/>
              <a:t>smatraće</a:t>
            </a:r>
            <a:r>
              <a:rPr lang="en-US" dirty="0"/>
              <a:t> se da </a:t>
            </a:r>
            <a:r>
              <a:rPr lang="en-US" dirty="0" err="1"/>
              <a:t>nije</a:t>
            </a:r>
            <a:r>
              <a:rPr lang="en-US" dirty="0"/>
              <a:t>  </a:t>
            </a:r>
            <a:r>
              <a:rPr lang="en-US" dirty="0" err="1"/>
              <a:t>opravdano</a:t>
            </a:r>
            <a:r>
              <a:rPr lang="en-US" dirty="0"/>
              <a:t> da </a:t>
            </a:r>
            <a:r>
              <a:rPr lang="en-US" dirty="0" err="1"/>
              <a:t>bude</a:t>
            </a:r>
            <a:r>
              <a:rPr lang="en-US" dirty="0"/>
              <a:t> </a:t>
            </a:r>
            <a:r>
              <a:rPr lang="en-US" dirty="0" err="1"/>
              <a:t>zastupan</a:t>
            </a:r>
            <a:r>
              <a:rPr lang="en-US" dirty="0"/>
              <a:t> od </a:t>
            </a:r>
            <a:r>
              <a:rPr lang="en-US" dirty="0" err="1"/>
              <a:t>strane</a:t>
            </a:r>
            <a:r>
              <a:rPr lang="en-US" dirty="0"/>
              <a:t> </a:t>
            </a:r>
            <a:r>
              <a:rPr lang="en-US" dirty="0" err="1"/>
              <a:t>drugog</a:t>
            </a:r>
            <a:r>
              <a:rPr lang="en-US" dirty="0"/>
              <a:t> </a:t>
            </a:r>
            <a:r>
              <a:rPr lang="en-US" dirty="0" err="1"/>
              <a:t>advokata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da </a:t>
            </a:r>
            <a:r>
              <a:rPr lang="en-US" dirty="0" err="1"/>
              <a:t>troškovi</a:t>
            </a:r>
            <a:r>
              <a:rPr lang="en-US" dirty="0"/>
              <a:t> </a:t>
            </a:r>
            <a:r>
              <a:rPr lang="en-US" dirty="0" err="1"/>
              <a:t>zastupanja</a:t>
            </a:r>
            <a:r>
              <a:rPr lang="en-US" dirty="0"/>
              <a:t> </a:t>
            </a:r>
            <a:r>
              <a:rPr lang="en-US" dirty="0" err="1"/>
              <a:t>nisu</a:t>
            </a:r>
            <a:r>
              <a:rPr lang="en-US" dirty="0"/>
              <a:t> </a:t>
            </a:r>
            <a:r>
              <a:rPr lang="en-US" dirty="0" err="1"/>
              <a:t>bili</a:t>
            </a:r>
            <a:r>
              <a:rPr lang="en-US" dirty="0"/>
              <a:t> </a:t>
            </a:r>
            <a:r>
              <a:rPr lang="en-US" dirty="0" err="1"/>
              <a:t>neophodni</a:t>
            </a:r>
            <a:r>
              <a:rPr lang="en-US" dirty="0"/>
              <a:t>. </a:t>
            </a: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3679832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2000" dirty="0"/>
              <a:t/>
            </a:r>
            <a:br>
              <a:rPr lang="sr-Latn-RS" sz="2000" dirty="0"/>
            </a:br>
            <a:endParaRPr lang="sr-Latn-R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Vrste</a:t>
            </a:r>
            <a:r>
              <a:rPr lang="en-US" dirty="0" smtClean="0"/>
              <a:t> </a:t>
            </a:r>
            <a:r>
              <a:rPr lang="en-US" dirty="0" err="1"/>
              <a:t>troškova</a:t>
            </a:r>
            <a:r>
              <a:rPr lang="en-US" dirty="0"/>
              <a:t> </a:t>
            </a:r>
            <a:r>
              <a:rPr lang="en-US" dirty="0" err="1"/>
              <a:t>upravnog</a:t>
            </a:r>
            <a:r>
              <a:rPr lang="en-US" dirty="0"/>
              <a:t> </a:t>
            </a:r>
            <a:r>
              <a:rPr lang="en-US" dirty="0" err="1"/>
              <a:t>postupka</a:t>
            </a:r>
            <a:r>
              <a:rPr lang="en-US" dirty="0" smtClean="0"/>
              <a:t>:</a:t>
            </a:r>
            <a:endParaRPr lang="en-US" dirty="0"/>
          </a:p>
          <a:p>
            <a:r>
              <a:rPr lang="en-US" dirty="0" smtClean="0"/>
              <a:t> </a:t>
            </a:r>
            <a:r>
              <a:rPr lang="en-US" dirty="0" err="1"/>
              <a:t>troškovi</a:t>
            </a:r>
            <a:r>
              <a:rPr lang="en-US" dirty="0"/>
              <a:t> </a:t>
            </a:r>
            <a:r>
              <a:rPr lang="en-US" dirty="0" err="1"/>
              <a:t>stranke</a:t>
            </a:r>
            <a:r>
              <a:rPr lang="en-US" dirty="0"/>
              <a:t> - </a:t>
            </a:r>
            <a:r>
              <a:rPr lang="en-US" dirty="0" err="1"/>
              <a:t>izdaci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takse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njeni</a:t>
            </a:r>
            <a:r>
              <a:rPr lang="en-US" dirty="0"/>
              <a:t> </a:t>
            </a:r>
            <a:r>
              <a:rPr lang="en-US" dirty="0" err="1"/>
              <a:t>lični</a:t>
            </a:r>
            <a:r>
              <a:rPr lang="en-US" dirty="0"/>
              <a:t> </a:t>
            </a:r>
            <a:r>
              <a:rPr lang="en-US" dirty="0" err="1"/>
              <a:t>troškovi</a:t>
            </a:r>
            <a:r>
              <a:rPr lang="en-US" dirty="0"/>
              <a:t>; </a:t>
            </a:r>
          </a:p>
          <a:p>
            <a:r>
              <a:rPr lang="en-US" dirty="0"/>
              <a:t> </a:t>
            </a:r>
            <a:r>
              <a:rPr lang="en-US" dirty="0" err="1" smtClean="0"/>
              <a:t>troškovi</a:t>
            </a:r>
            <a:r>
              <a:rPr lang="en-US" dirty="0" smtClean="0"/>
              <a:t> </a:t>
            </a:r>
            <a:r>
              <a:rPr lang="en-US" dirty="0" err="1"/>
              <a:t>usmene</a:t>
            </a:r>
            <a:r>
              <a:rPr lang="en-US" dirty="0"/>
              <a:t> </a:t>
            </a:r>
            <a:r>
              <a:rPr lang="en-US" dirty="0" err="1"/>
              <a:t>rasprave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izvođenja</a:t>
            </a:r>
            <a:r>
              <a:rPr lang="en-US" dirty="0"/>
              <a:t> </a:t>
            </a:r>
            <a:r>
              <a:rPr lang="en-US" dirty="0" err="1"/>
              <a:t>dokaza</a:t>
            </a:r>
            <a:r>
              <a:rPr lang="en-US" dirty="0"/>
              <a:t> </a:t>
            </a:r>
          </a:p>
          <a:p>
            <a:r>
              <a:rPr lang="en-US" dirty="0" err="1" smtClean="0"/>
              <a:t>posebni</a:t>
            </a:r>
            <a:r>
              <a:rPr lang="en-US" dirty="0" smtClean="0"/>
              <a:t> </a:t>
            </a:r>
            <a:r>
              <a:rPr lang="en-US" dirty="0" err="1"/>
              <a:t>izdaci</a:t>
            </a:r>
            <a:r>
              <a:rPr lang="en-US" dirty="0"/>
              <a:t> u </a:t>
            </a:r>
            <a:r>
              <a:rPr lang="en-US" dirty="0" err="1"/>
              <a:t>gotovom</a:t>
            </a:r>
            <a:r>
              <a:rPr lang="en-US" dirty="0"/>
              <a:t> </a:t>
            </a:r>
            <a:r>
              <a:rPr lang="en-US" dirty="0" err="1"/>
              <a:t>novcu</a:t>
            </a:r>
            <a:r>
              <a:rPr lang="en-US" dirty="0"/>
              <a:t> organa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vodi</a:t>
            </a:r>
            <a:r>
              <a:rPr lang="en-US" dirty="0"/>
              <a:t> </a:t>
            </a:r>
            <a:r>
              <a:rPr lang="en-US" dirty="0" err="1"/>
              <a:t>postupak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473719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r-Latn-RS" sz="3200" b="1" dirty="0" smtClean="0"/>
              <a:t/>
            </a:r>
            <a:br>
              <a:rPr lang="sr-Latn-RS" sz="3200" b="1" dirty="0" smtClean="0"/>
            </a:br>
            <a:r>
              <a:rPr lang="en-US" sz="3200" b="1" dirty="0" err="1" smtClean="0"/>
              <a:t>Ko</a:t>
            </a:r>
            <a:r>
              <a:rPr lang="en-US" sz="3200" b="1" dirty="0" smtClean="0"/>
              <a:t> </a:t>
            </a:r>
            <a:r>
              <a:rPr lang="en-US" sz="3200" b="1" dirty="0" err="1"/>
              <a:t>snosi</a:t>
            </a:r>
            <a:r>
              <a:rPr lang="en-US" sz="3200" b="1" dirty="0"/>
              <a:t> </a:t>
            </a:r>
            <a:r>
              <a:rPr lang="en-US" sz="3200" b="1" dirty="0" err="1"/>
              <a:t>troškove</a:t>
            </a:r>
            <a:r>
              <a:rPr lang="en-US" sz="3200" b="1" dirty="0"/>
              <a:t> </a:t>
            </a:r>
            <a:r>
              <a:rPr lang="en-US" sz="3200" b="1" dirty="0" err="1"/>
              <a:t>postupka</a:t>
            </a:r>
            <a:r>
              <a:rPr lang="en-US" sz="3200" b="1" dirty="0"/>
              <a:t>?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sr-Latn-RS" sz="3200" dirty="0"/>
              <a:t/>
            </a:r>
            <a:br>
              <a:rPr lang="sr-Latn-RS" sz="3200" dirty="0"/>
            </a:br>
            <a:endParaRPr lang="sr-Latn-R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sr-Latn-RS" dirty="0" smtClean="0"/>
          </a:p>
          <a:p>
            <a:pPr marL="0" indent="0">
              <a:buNone/>
            </a:pPr>
            <a:r>
              <a:rPr lang="en-US" dirty="0" smtClean="0"/>
              <a:t>Organ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vodi</a:t>
            </a:r>
            <a:r>
              <a:rPr lang="en-US" dirty="0"/>
              <a:t> </a:t>
            </a:r>
            <a:r>
              <a:rPr lang="en-US" dirty="0" err="1"/>
              <a:t>upravni</a:t>
            </a:r>
            <a:r>
              <a:rPr lang="en-US" dirty="0"/>
              <a:t> </a:t>
            </a:r>
            <a:r>
              <a:rPr lang="en-US" dirty="0" err="1"/>
              <a:t>postupak</a:t>
            </a:r>
            <a:r>
              <a:rPr lang="en-US" dirty="0"/>
              <a:t> </a:t>
            </a:r>
            <a:r>
              <a:rPr lang="en-US" dirty="0" err="1"/>
              <a:t>snosi</a:t>
            </a:r>
            <a:r>
              <a:rPr lang="en-US" dirty="0"/>
              <a:t>:</a:t>
            </a:r>
          </a:p>
          <a:p>
            <a:pPr lvl="0"/>
            <a:r>
              <a:rPr lang="en-US" dirty="0" err="1"/>
              <a:t>redovne</a:t>
            </a:r>
            <a:r>
              <a:rPr lang="en-US" dirty="0"/>
              <a:t> </a:t>
            </a:r>
            <a:r>
              <a:rPr lang="en-US" dirty="0" err="1"/>
              <a:t>troškove</a:t>
            </a:r>
            <a:r>
              <a:rPr lang="en-US" dirty="0"/>
              <a:t> </a:t>
            </a:r>
            <a:r>
              <a:rPr lang="en-US" dirty="0" err="1"/>
              <a:t>postupka</a:t>
            </a:r>
            <a:r>
              <a:rPr lang="en-US" dirty="0"/>
              <a:t>  - </a:t>
            </a:r>
            <a:r>
              <a:rPr lang="en-US" dirty="0" err="1"/>
              <a:t>materijalne</a:t>
            </a:r>
            <a:r>
              <a:rPr lang="en-US" dirty="0"/>
              <a:t> </a:t>
            </a:r>
            <a:r>
              <a:rPr lang="en-US" dirty="0" err="1"/>
              <a:t>troškove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se </a:t>
            </a:r>
            <a:r>
              <a:rPr lang="en-US" dirty="0" err="1"/>
              <a:t>podmiruju</a:t>
            </a:r>
            <a:r>
              <a:rPr lang="en-US" dirty="0"/>
              <a:t> </a:t>
            </a:r>
            <a:r>
              <a:rPr lang="en-US" dirty="0" err="1"/>
              <a:t>iz</a:t>
            </a:r>
            <a:r>
              <a:rPr lang="en-US" dirty="0"/>
              <a:t> </a:t>
            </a:r>
            <a:r>
              <a:rPr lang="en-US" dirty="0" err="1"/>
              <a:t>sredstava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budžetom</a:t>
            </a:r>
            <a:r>
              <a:rPr lang="en-US" dirty="0"/>
              <a:t> </a:t>
            </a:r>
            <a:r>
              <a:rPr lang="en-US" dirty="0" err="1"/>
              <a:t>obezbeđena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pokriće</a:t>
            </a:r>
            <a:r>
              <a:rPr lang="en-US" dirty="0"/>
              <a:t> </a:t>
            </a:r>
            <a:r>
              <a:rPr lang="en-US" dirty="0" err="1"/>
              <a:t>troškova</a:t>
            </a:r>
            <a:r>
              <a:rPr lang="en-US" dirty="0"/>
              <a:t> </a:t>
            </a:r>
            <a:r>
              <a:rPr lang="en-US" dirty="0" err="1"/>
              <a:t>rada</a:t>
            </a:r>
            <a:r>
              <a:rPr lang="en-US" dirty="0"/>
              <a:t> organa </a:t>
            </a:r>
          </a:p>
          <a:p>
            <a:pPr lvl="0"/>
            <a:r>
              <a:rPr lang="en-US" dirty="0" err="1"/>
              <a:t>troškove</a:t>
            </a:r>
            <a:r>
              <a:rPr lang="en-US" dirty="0"/>
              <a:t> </a:t>
            </a:r>
            <a:r>
              <a:rPr lang="en-US" dirty="0" err="1"/>
              <a:t>postupka</a:t>
            </a:r>
            <a:r>
              <a:rPr lang="en-US" dirty="0"/>
              <a:t> </a:t>
            </a:r>
            <a:r>
              <a:rPr lang="en-US" dirty="0" err="1"/>
              <a:t>pokrenutog</a:t>
            </a:r>
            <a:r>
              <a:rPr lang="en-US" dirty="0"/>
              <a:t>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/>
              <a:t>službenoj</a:t>
            </a:r>
            <a:r>
              <a:rPr lang="en-US" dirty="0"/>
              <a:t> </a:t>
            </a:r>
            <a:r>
              <a:rPr lang="en-US" dirty="0" err="1"/>
              <a:t>dužnosti</a:t>
            </a:r>
            <a:r>
              <a:rPr lang="en-US" dirty="0"/>
              <a:t> </a:t>
            </a:r>
            <a:r>
              <a:rPr lang="en-US" dirty="0" err="1"/>
              <a:t>kada</a:t>
            </a:r>
            <a:r>
              <a:rPr lang="en-US" dirty="0"/>
              <a:t> je </a:t>
            </a:r>
            <a:r>
              <a:rPr lang="en-US" dirty="0" err="1"/>
              <a:t>taj</a:t>
            </a:r>
            <a:r>
              <a:rPr lang="en-US" dirty="0"/>
              <a:t> </a:t>
            </a:r>
            <a:r>
              <a:rPr lang="en-US" dirty="0" err="1"/>
              <a:t>postupak</a:t>
            </a:r>
            <a:r>
              <a:rPr lang="en-US" dirty="0"/>
              <a:t> </a:t>
            </a:r>
            <a:r>
              <a:rPr lang="en-US" dirty="0" err="1"/>
              <a:t>okončan</a:t>
            </a:r>
            <a:r>
              <a:rPr lang="en-US" dirty="0"/>
              <a:t> </a:t>
            </a:r>
            <a:r>
              <a:rPr lang="en-US" dirty="0" err="1"/>
              <a:t>povoljno</a:t>
            </a:r>
            <a:r>
              <a:rPr lang="en-US" dirty="0"/>
              <a:t>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 smtClean="0"/>
              <a:t>stranku</a:t>
            </a:r>
            <a:r>
              <a:rPr lang="en-US" dirty="0" smtClean="0"/>
              <a:t> </a:t>
            </a:r>
            <a:endParaRPr lang="sr-Latn-RS" dirty="0" smtClean="0"/>
          </a:p>
          <a:p>
            <a:pPr lvl="0"/>
            <a:r>
              <a:rPr lang="sr-Latn-RS" dirty="0"/>
              <a:t>t</a:t>
            </a:r>
            <a:r>
              <a:rPr lang="sr-Latn-RS" dirty="0" smtClean="0"/>
              <a:t>roškove drugostepenog postuka kad je usvojena žalba</a:t>
            </a:r>
          </a:p>
          <a:p>
            <a:pPr lvl="0"/>
            <a:r>
              <a:rPr lang="sr-Latn-RS" dirty="0"/>
              <a:t>t</a:t>
            </a:r>
            <a:r>
              <a:rPr lang="sr-Latn-RS" dirty="0" smtClean="0"/>
              <a:t>roškove postupka kada je rešenjem oslobodio stranku plaćanja troškova tog postupka</a:t>
            </a:r>
            <a:endParaRPr lang="sr-Latn-RS" dirty="0"/>
          </a:p>
          <a:p>
            <a:pPr marL="0" lvl="0" indent="0">
              <a:buNone/>
            </a:pPr>
            <a:r>
              <a:rPr lang="sr-Latn-RS" dirty="0"/>
              <a:t>P</a:t>
            </a:r>
            <a:r>
              <a:rPr lang="en-US" dirty="0" err="1" smtClean="0"/>
              <a:t>osebnim</a:t>
            </a:r>
            <a:r>
              <a:rPr lang="en-US" dirty="0" smtClean="0"/>
              <a:t> </a:t>
            </a:r>
            <a:r>
              <a:rPr lang="en-US" dirty="0" err="1"/>
              <a:t>zakonom</a:t>
            </a:r>
            <a:r>
              <a:rPr lang="en-US" dirty="0"/>
              <a:t> </a:t>
            </a:r>
            <a:r>
              <a:rPr lang="en-US" dirty="0" err="1"/>
              <a:t>može</a:t>
            </a:r>
            <a:r>
              <a:rPr lang="en-US" dirty="0"/>
              <a:t> se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drukčije</a:t>
            </a:r>
            <a:r>
              <a:rPr lang="en-US" dirty="0"/>
              <a:t> </a:t>
            </a:r>
            <a:r>
              <a:rPr lang="en-US" dirty="0" err="1"/>
              <a:t>odrediti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10017487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/>
              <a:t/>
            </a:r>
            <a:br>
              <a:rPr lang="sr-Latn-RS" b="1" dirty="0"/>
            </a:br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Troškovi</a:t>
            </a:r>
            <a:r>
              <a:rPr lang="en-US" b="1" dirty="0" smtClean="0"/>
              <a:t> </a:t>
            </a:r>
            <a:r>
              <a:rPr lang="en-US" b="1" dirty="0" err="1"/>
              <a:t>prvostepenog</a:t>
            </a:r>
            <a:r>
              <a:rPr lang="en-US" b="1" dirty="0"/>
              <a:t> </a:t>
            </a:r>
            <a:r>
              <a:rPr lang="en-US" b="1" dirty="0" err="1"/>
              <a:t>postupka</a:t>
            </a:r>
            <a:r>
              <a:rPr lang="en-US" dirty="0"/>
              <a:t/>
            </a:r>
            <a:br>
              <a:rPr lang="en-US" dirty="0"/>
            </a:b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dirty="0"/>
              <a:t>U </a:t>
            </a:r>
            <a:r>
              <a:rPr lang="en-US" dirty="0" err="1"/>
              <a:t>jednostranačkim</a:t>
            </a:r>
            <a:r>
              <a:rPr lang="en-US" dirty="0"/>
              <a:t> </a:t>
            </a:r>
            <a:r>
              <a:rPr lang="en-US" dirty="0" err="1"/>
              <a:t>stvarima</a:t>
            </a:r>
            <a:r>
              <a:rPr lang="en-US" dirty="0"/>
              <a:t> </a:t>
            </a:r>
            <a:r>
              <a:rPr lang="en-US" dirty="0" err="1"/>
              <a:t>troškove</a:t>
            </a:r>
            <a:r>
              <a:rPr lang="en-US" dirty="0"/>
              <a:t> </a:t>
            </a:r>
            <a:r>
              <a:rPr lang="en-US" dirty="0" err="1"/>
              <a:t>postupka</a:t>
            </a:r>
            <a:r>
              <a:rPr lang="en-US" dirty="0"/>
              <a:t>, </a:t>
            </a:r>
            <a:r>
              <a:rPr lang="en-US" dirty="0" err="1"/>
              <a:t>pokrenutog</a:t>
            </a:r>
            <a:r>
              <a:rPr lang="en-US" dirty="0"/>
              <a:t> </a:t>
            </a:r>
            <a:r>
              <a:rPr lang="en-US" dirty="0" err="1"/>
              <a:t>zahtevom</a:t>
            </a:r>
            <a:r>
              <a:rPr lang="en-US" dirty="0"/>
              <a:t> </a:t>
            </a:r>
            <a:r>
              <a:rPr lang="en-US" dirty="0" err="1"/>
              <a:t>stranke</a:t>
            </a:r>
            <a:r>
              <a:rPr lang="en-US" dirty="0"/>
              <a:t>, </a:t>
            </a:r>
            <a:r>
              <a:rPr lang="en-US" dirty="0" err="1"/>
              <a:t>snosi</a:t>
            </a:r>
            <a:r>
              <a:rPr lang="en-US" dirty="0"/>
              <a:t> </a:t>
            </a:r>
            <a:r>
              <a:rPr lang="en-US" dirty="0" err="1"/>
              <a:t>sama</a:t>
            </a:r>
            <a:r>
              <a:rPr lang="en-US" dirty="0"/>
              <a:t> </a:t>
            </a:r>
            <a:r>
              <a:rPr lang="en-US" dirty="0" err="1"/>
              <a:t>stranka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smtClean="0"/>
              <a:t>U </a:t>
            </a:r>
            <a:r>
              <a:rPr lang="en-US" dirty="0" err="1"/>
              <a:t>dvostranačkim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višestranačkim</a:t>
            </a:r>
            <a:r>
              <a:rPr lang="en-US" dirty="0"/>
              <a:t> </a:t>
            </a:r>
            <a:r>
              <a:rPr lang="en-US" dirty="0" err="1"/>
              <a:t>stvarima</a:t>
            </a:r>
            <a:r>
              <a:rPr lang="en-US" dirty="0"/>
              <a:t> </a:t>
            </a:r>
            <a:r>
              <a:rPr lang="en-US" dirty="0" err="1"/>
              <a:t>stranka</a:t>
            </a:r>
            <a:r>
              <a:rPr lang="en-US" dirty="0"/>
              <a:t> </a:t>
            </a:r>
            <a:r>
              <a:rPr lang="en-US" dirty="0" err="1"/>
              <a:t>nadoknađuje</a:t>
            </a:r>
            <a:r>
              <a:rPr lang="en-US" dirty="0"/>
              <a:t> </a:t>
            </a:r>
            <a:r>
              <a:rPr lang="en-US" dirty="0" err="1"/>
              <a:t>troškove</a:t>
            </a:r>
            <a:r>
              <a:rPr lang="en-US" dirty="0"/>
              <a:t> </a:t>
            </a:r>
            <a:r>
              <a:rPr lang="en-US" dirty="0" err="1"/>
              <a:t>protivnoj</a:t>
            </a:r>
            <a:r>
              <a:rPr lang="en-US" dirty="0"/>
              <a:t> </a:t>
            </a:r>
            <a:r>
              <a:rPr lang="en-US" dirty="0" err="1"/>
              <a:t>stranci</a:t>
            </a:r>
            <a:r>
              <a:rPr lang="en-US" dirty="0"/>
              <a:t> </a:t>
            </a:r>
            <a:r>
              <a:rPr lang="en-US" dirty="0" err="1"/>
              <a:t>ako</a:t>
            </a:r>
            <a:r>
              <a:rPr lang="en-US" dirty="0"/>
              <a:t>:</a:t>
            </a:r>
          </a:p>
          <a:p>
            <a:pPr marL="0" indent="0">
              <a:buNone/>
            </a:pPr>
            <a:r>
              <a:rPr lang="en-US" dirty="0"/>
              <a:t>	     - je </a:t>
            </a:r>
            <a:r>
              <a:rPr lang="en-US" dirty="0" err="1"/>
              <a:t>prouzrokovala</a:t>
            </a:r>
            <a:r>
              <a:rPr lang="en-US" dirty="0"/>
              <a:t> </a:t>
            </a:r>
            <a:r>
              <a:rPr lang="en-US" dirty="0" err="1"/>
              <a:t>postupak</a:t>
            </a:r>
            <a:r>
              <a:rPr lang="en-US" dirty="0"/>
              <a:t>; </a:t>
            </a:r>
          </a:p>
          <a:p>
            <a:pPr marL="0" indent="0">
              <a:buNone/>
            </a:pPr>
            <a:r>
              <a:rPr lang="en-US" dirty="0"/>
              <a:t>	     - je </a:t>
            </a:r>
            <a:r>
              <a:rPr lang="en-US" dirty="0" err="1"/>
              <a:t>postupak</a:t>
            </a:r>
            <a:r>
              <a:rPr lang="en-US" dirty="0"/>
              <a:t>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/>
              <a:t>tu</a:t>
            </a:r>
            <a:r>
              <a:rPr lang="en-US" dirty="0"/>
              <a:t> </a:t>
            </a:r>
            <a:r>
              <a:rPr lang="en-US" dirty="0" err="1"/>
              <a:t>stranku</a:t>
            </a:r>
            <a:r>
              <a:rPr lang="en-US" dirty="0"/>
              <a:t> </a:t>
            </a:r>
            <a:r>
              <a:rPr lang="en-US" dirty="0" err="1"/>
              <a:t>nepovoljno</a:t>
            </a:r>
            <a:r>
              <a:rPr lang="en-US" dirty="0"/>
              <a:t> </a:t>
            </a:r>
            <a:r>
              <a:rPr lang="en-US" dirty="0" err="1"/>
              <a:t>okončan</a:t>
            </a:r>
            <a:r>
              <a:rPr lang="en-US" dirty="0" smtClean="0"/>
              <a:t>;    </a:t>
            </a:r>
            <a:endParaRPr lang="sr-Latn-RS" dirty="0" smtClean="0"/>
          </a:p>
          <a:p>
            <a:pPr marL="0" indent="0">
              <a:buNone/>
            </a:pPr>
            <a:r>
              <a:rPr lang="sr-Latn-RS" dirty="0"/>
              <a:t>	</a:t>
            </a:r>
            <a:r>
              <a:rPr lang="sr-Latn-RS" dirty="0" smtClean="0"/>
              <a:t>    </a:t>
            </a:r>
            <a:r>
              <a:rPr lang="en-US" dirty="0" smtClean="0"/>
              <a:t> </a:t>
            </a:r>
            <a:r>
              <a:rPr lang="en-US" dirty="0"/>
              <a:t>- </a:t>
            </a:r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troškovi</a:t>
            </a:r>
            <a:r>
              <a:rPr lang="en-US" dirty="0"/>
              <a:t> </a:t>
            </a:r>
            <a:r>
              <a:rPr lang="en-US" dirty="0" err="1"/>
              <a:t>protivne</a:t>
            </a:r>
            <a:r>
              <a:rPr lang="en-US" dirty="0"/>
              <a:t> </a:t>
            </a:r>
            <a:r>
              <a:rPr lang="en-US" dirty="0" err="1"/>
              <a:t>stranke</a:t>
            </a:r>
            <a:r>
              <a:rPr lang="en-US" dirty="0"/>
              <a:t> </a:t>
            </a:r>
            <a:r>
              <a:rPr lang="en-US" dirty="0" err="1"/>
              <a:t>opravdani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err="1"/>
              <a:t>Ako</a:t>
            </a:r>
            <a:r>
              <a:rPr lang="en-US" dirty="0"/>
              <a:t> je </a:t>
            </a:r>
            <a:r>
              <a:rPr lang="en-US" dirty="0" err="1"/>
              <a:t>stranaka</a:t>
            </a:r>
            <a:r>
              <a:rPr lang="en-US" dirty="0"/>
              <a:t> </a:t>
            </a:r>
            <a:r>
              <a:rPr lang="en-US" dirty="0" err="1"/>
              <a:t>delimično</a:t>
            </a:r>
            <a:r>
              <a:rPr lang="en-US" dirty="0"/>
              <a:t> </a:t>
            </a:r>
            <a:r>
              <a:rPr lang="en-US" dirty="0" err="1"/>
              <a:t>uspela</a:t>
            </a:r>
            <a:r>
              <a:rPr lang="en-US" dirty="0"/>
              <a:t> </a:t>
            </a:r>
            <a:r>
              <a:rPr lang="en-US" dirty="0" err="1"/>
              <a:t>sa</a:t>
            </a:r>
            <a:r>
              <a:rPr lang="en-US" dirty="0"/>
              <a:t> </a:t>
            </a:r>
            <a:r>
              <a:rPr lang="en-US" dirty="0" err="1"/>
              <a:t>svojim</a:t>
            </a:r>
            <a:r>
              <a:rPr lang="en-US" dirty="0"/>
              <a:t> </a:t>
            </a:r>
            <a:r>
              <a:rPr lang="en-US" dirty="0" err="1"/>
              <a:t>zahtevom</a:t>
            </a:r>
            <a:r>
              <a:rPr lang="en-US" dirty="0"/>
              <a:t> </a:t>
            </a:r>
            <a:r>
              <a:rPr lang="en-US" dirty="0" err="1"/>
              <a:t>nadoknadjuje</a:t>
            </a:r>
            <a:r>
              <a:rPr lang="en-US" dirty="0"/>
              <a:t> </a:t>
            </a:r>
            <a:r>
              <a:rPr lang="en-US" dirty="0" err="1"/>
              <a:t>troškove</a:t>
            </a:r>
            <a:r>
              <a:rPr lang="en-US" dirty="0"/>
              <a:t> </a:t>
            </a:r>
            <a:r>
              <a:rPr lang="en-US" dirty="0" err="1"/>
              <a:t>srazmerno</a:t>
            </a:r>
            <a:r>
              <a:rPr lang="en-US" dirty="0"/>
              <a:t> </a:t>
            </a:r>
            <a:r>
              <a:rPr lang="en-US" dirty="0" err="1"/>
              <a:t>delu</a:t>
            </a:r>
            <a:r>
              <a:rPr lang="en-US" dirty="0"/>
              <a:t> </a:t>
            </a:r>
            <a:r>
              <a:rPr lang="en-US" dirty="0" err="1"/>
              <a:t>zahteva</a:t>
            </a:r>
            <a:r>
              <a:rPr lang="en-US" dirty="0"/>
              <a:t> u </a:t>
            </a:r>
            <a:r>
              <a:rPr lang="en-US" dirty="0" err="1"/>
              <a:t>kome</a:t>
            </a:r>
            <a:r>
              <a:rPr lang="en-US" dirty="0"/>
              <a:t>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uspela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4225580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Zakon</a:t>
            </a:r>
            <a:r>
              <a:rPr lang="en-US" dirty="0"/>
              <a:t> </a:t>
            </a:r>
            <a:r>
              <a:rPr lang="en-US" dirty="0" err="1"/>
              <a:t>nije</a:t>
            </a:r>
            <a:r>
              <a:rPr lang="en-US" dirty="0"/>
              <a:t> </a:t>
            </a:r>
            <a:r>
              <a:rPr lang="en-US" dirty="0" err="1"/>
              <a:t>predvideo</a:t>
            </a:r>
            <a:r>
              <a:rPr lang="en-US" dirty="0"/>
              <a:t> </a:t>
            </a:r>
            <a:r>
              <a:rPr lang="en-US" dirty="0" err="1"/>
              <a:t>ko</a:t>
            </a:r>
            <a:r>
              <a:rPr lang="en-US" dirty="0"/>
              <a:t> </a:t>
            </a:r>
            <a:r>
              <a:rPr lang="en-US" dirty="0" err="1"/>
              <a:t>snosi</a:t>
            </a:r>
            <a:r>
              <a:rPr lang="en-US" dirty="0"/>
              <a:t> </a:t>
            </a:r>
            <a:r>
              <a:rPr lang="en-US" dirty="0" err="1"/>
              <a:t>troškove</a:t>
            </a:r>
            <a:r>
              <a:rPr lang="en-US" dirty="0"/>
              <a:t> u </a:t>
            </a:r>
            <a:r>
              <a:rPr lang="en-US" dirty="0" err="1"/>
              <a:t>dvostranačkom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en-US" dirty="0"/>
              <a:t> </a:t>
            </a:r>
            <a:r>
              <a:rPr lang="en-US" dirty="0" err="1"/>
              <a:t>višestranačkom</a:t>
            </a:r>
            <a:r>
              <a:rPr lang="en-US" dirty="0"/>
              <a:t> </a:t>
            </a:r>
            <a:r>
              <a:rPr lang="en-US" dirty="0" err="1"/>
              <a:t>postupku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je </a:t>
            </a:r>
            <a:r>
              <a:rPr lang="en-US" dirty="0" err="1"/>
              <a:t>okončan</a:t>
            </a:r>
            <a:r>
              <a:rPr lang="en-US" dirty="0"/>
              <a:t> </a:t>
            </a:r>
            <a:r>
              <a:rPr lang="en-US" dirty="0" err="1"/>
              <a:t>povoljno</a:t>
            </a:r>
            <a:r>
              <a:rPr lang="en-US" dirty="0"/>
              <a:t>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/>
              <a:t>stranku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</a:t>
            </a:r>
            <a:r>
              <a:rPr lang="en-US" dirty="0" err="1"/>
              <a:t>ga</a:t>
            </a:r>
            <a:r>
              <a:rPr lang="en-US" dirty="0"/>
              <a:t> je </a:t>
            </a:r>
            <a:r>
              <a:rPr lang="en-US" dirty="0" err="1"/>
              <a:t>pokrenula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Kada</a:t>
            </a:r>
            <a:r>
              <a:rPr lang="en-US" dirty="0"/>
              <a:t> je </a:t>
            </a:r>
            <a:r>
              <a:rPr lang="en-US" dirty="0" err="1"/>
              <a:t>postupak</a:t>
            </a:r>
            <a:r>
              <a:rPr lang="en-US" dirty="0"/>
              <a:t> </a:t>
            </a:r>
            <a:r>
              <a:rPr lang="en-US" dirty="0" err="1"/>
              <a:t>okončan</a:t>
            </a:r>
            <a:r>
              <a:rPr lang="en-US" dirty="0"/>
              <a:t> </a:t>
            </a:r>
            <a:r>
              <a:rPr lang="en-US" dirty="0" err="1"/>
              <a:t>poravnanjem</a:t>
            </a:r>
            <a:r>
              <a:rPr lang="en-US" dirty="0"/>
              <a:t>, </a:t>
            </a:r>
            <a:r>
              <a:rPr lang="en-US" dirty="0" err="1"/>
              <a:t>svaka</a:t>
            </a:r>
            <a:r>
              <a:rPr lang="en-US" dirty="0"/>
              <a:t> </a:t>
            </a:r>
            <a:r>
              <a:rPr lang="en-US" dirty="0" err="1"/>
              <a:t>stranka</a:t>
            </a:r>
            <a:r>
              <a:rPr lang="en-US" dirty="0"/>
              <a:t> </a:t>
            </a:r>
            <a:r>
              <a:rPr lang="en-US" dirty="0" err="1"/>
              <a:t>snosi</a:t>
            </a:r>
            <a:r>
              <a:rPr lang="en-US" dirty="0"/>
              <a:t> </a:t>
            </a:r>
            <a:r>
              <a:rPr lang="en-US" dirty="0" err="1"/>
              <a:t>svoje</a:t>
            </a:r>
            <a:r>
              <a:rPr lang="en-US" dirty="0"/>
              <a:t> </a:t>
            </a:r>
            <a:r>
              <a:rPr lang="en-US" dirty="0" err="1"/>
              <a:t>troškove</a:t>
            </a:r>
            <a:r>
              <a:rPr lang="en-US" dirty="0"/>
              <a:t>, </a:t>
            </a:r>
            <a:r>
              <a:rPr lang="en-US" dirty="0" err="1"/>
              <a:t>ako</a:t>
            </a:r>
            <a:r>
              <a:rPr lang="en-US" dirty="0"/>
              <a:t> se </a:t>
            </a:r>
            <a:r>
              <a:rPr lang="en-US" dirty="0" err="1"/>
              <a:t>pitanje</a:t>
            </a:r>
            <a:r>
              <a:rPr lang="en-US" dirty="0"/>
              <a:t> </a:t>
            </a:r>
            <a:r>
              <a:rPr lang="en-US" dirty="0" err="1"/>
              <a:t>troškova</a:t>
            </a:r>
            <a:r>
              <a:rPr lang="en-US" dirty="0"/>
              <a:t> </a:t>
            </a:r>
            <a:r>
              <a:rPr lang="en-US" dirty="0" err="1"/>
              <a:t>drugačije</a:t>
            </a:r>
            <a:r>
              <a:rPr lang="en-US" dirty="0"/>
              <a:t> ne </a:t>
            </a:r>
            <a:r>
              <a:rPr lang="en-US" dirty="0" err="1"/>
              <a:t>reši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2491220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en-US" b="1" dirty="0" err="1" smtClean="0"/>
              <a:t>Troškovi</a:t>
            </a:r>
            <a:r>
              <a:rPr lang="en-US" b="1" dirty="0" smtClean="0"/>
              <a:t> </a:t>
            </a:r>
            <a:r>
              <a:rPr lang="en-US" b="1" dirty="0" err="1"/>
              <a:t>drugostepenog</a:t>
            </a:r>
            <a:r>
              <a:rPr lang="en-US" b="1" dirty="0"/>
              <a:t> </a:t>
            </a:r>
            <a:r>
              <a:rPr lang="en-US" b="1" dirty="0" err="1"/>
              <a:t>postupka</a:t>
            </a:r>
            <a:r>
              <a:rPr lang="en-US" dirty="0"/>
              <a:t/>
            </a:r>
            <a:br>
              <a:rPr lang="en-US" dirty="0"/>
            </a:b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Troškove</a:t>
            </a:r>
            <a:r>
              <a:rPr lang="en-US" dirty="0" smtClean="0"/>
              <a:t> </a:t>
            </a:r>
            <a:r>
              <a:rPr lang="en-US" dirty="0" err="1"/>
              <a:t>drugostepenog</a:t>
            </a:r>
            <a:r>
              <a:rPr lang="en-US" dirty="0"/>
              <a:t> </a:t>
            </a:r>
            <a:r>
              <a:rPr lang="en-US" dirty="0" err="1"/>
              <a:t>postupka</a:t>
            </a:r>
            <a:r>
              <a:rPr lang="en-US" dirty="0"/>
              <a:t> </a:t>
            </a:r>
            <a:r>
              <a:rPr lang="en-US" dirty="0" err="1"/>
              <a:t>snosi</a:t>
            </a:r>
            <a:r>
              <a:rPr lang="en-US" dirty="0"/>
              <a:t> </a:t>
            </a:r>
            <a:r>
              <a:rPr lang="en-US" dirty="0" err="1"/>
              <a:t>žalilac</a:t>
            </a:r>
            <a:r>
              <a:rPr lang="en-US" dirty="0"/>
              <a:t> </a:t>
            </a:r>
            <a:r>
              <a:rPr lang="en-US" dirty="0" err="1"/>
              <a:t>ako</a:t>
            </a:r>
            <a:r>
              <a:rPr lang="en-US" dirty="0"/>
              <a:t> je :</a:t>
            </a:r>
          </a:p>
          <a:p>
            <a:pPr lvl="0"/>
            <a:r>
              <a:rPr lang="en-US" dirty="0" err="1"/>
              <a:t>žalba</a:t>
            </a:r>
            <a:r>
              <a:rPr lang="en-US" dirty="0"/>
              <a:t> </a:t>
            </a:r>
            <a:r>
              <a:rPr lang="en-US" dirty="0" err="1"/>
              <a:t>odbijena</a:t>
            </a:r>
            <a:r>
              <a:rPr lang="en-US" dirty="0"/>
              <a:t>,</a:t>
            </a:r>
          </a:p>
          <a:p>
            <a:pPr lvl="0"/>
            <a:r>
              <a:rPr lang="en-US" dirty="0" err="1"/>
              <a:t>žalba</a:t>
            </a:r>
            <a:r>
              <a:rPr lang="en-US" dirty="0"/>
              <a:t> </a:t>
            </a:r>
            <a:r>
              <a:rPr lang="en-US" dirty="0" err="1"/>
              <a:t>odbačena</a:t>
            </a:r>
            <a:endParaRPr lang="en-US" dirty="0"/>
          </a:p>
          <a:p>
            <a:pPr lvl="0"/>
            <a:r>
              <a:rPr lang="en-US" dirty="0" err="1"/>
              <a:t>žalilac</a:t>
            </a:r>
            <a:r>
              <a:rPr lang="en-US" dirty="0"/>
              <a:t> </a:t>
            </a:r>
            <a:r>
              <a:rPr lang="en-US" dirty="0" err="1"/>
              <a:t>odustao</a:t>
            </a:r>
            <a:r>
              <a:rPr lang="en-US" dirty="0"/>
              <a:t> od </a:t>
            </a:r>
            <a:r>
              <a:rPr lang="en-US" dirty="0" err="1"/>
              <a:t>žalbe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 err="1"/>
              <a:t>Ako</a:t>
            </a:r>
            <a:r>
              <a:rPr lang="en-US" dirty="0"/>
              <a:t> je </a:t>
            </a:r>
            <a:r>
              <a:rPr lang="en-US" dirty="0" err="1"/>
              <a:t>žalba</a:t>
            </a:r>
            <a:r>
              <a:rPr lang="en-US" dirty="0"/>
              <a:t> </a:t>
            </a:r>
            <a:r>
              <a:rPr lang="en-US" dirty="0" err="1"/>
              <a:t>usvojena</a:t>
            </a:r>
            <a:r>
              <a:rPr lang="en-US" dirty="0"/>
              <a:t>,  </a:t>
            </a:r>
            <a:r>
              <a:rPr lang="en-US" dirty="0" err="1"/>
              <a:t>troškovi</a:t>
            </a:r>
            <a:r>
              <a:rPr lang="en-US" dirty="0"/>
              <a:t> </a:t>
            </a:r>
            <a:r>
              <a:rPr lang="en-US" dirty="0" err="1"/>
              <a:t>drugostepenog</a:t>
            </a:r>
            <a:r>
              <a:rPr lang="en-US" dirty="0"/>
              <a:t> </a:t>
            </a:r>
            <a:r>
              <a:rPr lang="en-US" dirty="0" err="1"/>
              <a:t>postupka</a:t>
            </a:r>
            <a:r>
              <a:rPr lang="en-US" dirty="0"/>
              <a:t> </a:t>
            </a:r>
            <a:r>
              <a:rPr lang="en-US" dirty="0" err="1"/>
              <a:t>padaju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teret</a:t>
            </a:r>
            <a:r>
              <a:rPr lang="en-US" dirty="0"/>
              <a:t> </a:t>
            </a:r>
            <a:r>
              <a:rPr lang="en-US" dirty="0" err="1"/>
              <a:t>prvostepenog</a:t>
            </a:r>
            <a:r>
              <a:rPr lang="en-US" dirty="0"/>
              <a:t> organa.</a:t>
            </a:r>
          </a:p>
          <a:p>
            <a:pPr marL="0" indent="0">
              <a:buNone/>
            </a:pPr>
            <a:r>
              <a:rPr lang="en-US" dirty="0" err="1"/>
              <a:t>Kada</a:t>
            </a:r>
            <a:r>
              <a:rPr lang="en-US" dirty="0"/>
              <a:t> lice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učestvuje</a:t>
            </a:r>
            <a:r>
              <a:rPr lang="en-US" dirty="0"/>
              <a:t> u </a:t>
            </a:r>
            <a:r>
              <a:rPr lang="en-US" dirty="0" err="1"/>
              <a:t>upravnom</a:t>
            </a:r>
            <a:r>
              <a:rPr lang="en-US" dirty="0"/>
              <a:t> </a:t>
            </a:r>
            <a:r>
              <a:rPr lang="en-US" dirty="0" err="1"/>
              <a:t>postupku</a:t>
            </a:r>
            <a:r>
              <a:rPr lang="en-US" dirty="0"/>
              <a:t> </a:t>
            </a:r>
            <a:r>
              <a:rPr lang="en-US" dirty="0" err="1"/>
              <a:t>prouzrokuje</a:t>
            </a:r>
            <a:r>
              <a:rPr lang="en-US" dirty="0"/>
              <a:t> </a:t>
            </a:r>
            <a:r>
              <a:rPr lang="en-US" dirty="0" err="1"/>
              <a:t>troškove</a:t>
            </a:r>
            <a:r>
              <a:rPr lang="en-US" dirty="0"/>
              <a:t>, ono </a:t>
            </a:r>
            <a:r>
              <a:rPr lang="en-US" dirty="0" err="1"/>
              <a:t>snosi</a:t>
            </a:r>
            <a:r>
              <a:rPr lang="en-US" dirty="0"/>
              <a:t> </a:t>
            </a:r>
            <a:r>
              <a:rPr lang="en-US" dirty="0" err="1"/>
              <a:t>troškove</a:t>
            </a:r>
            <a:r>
              <a:rPr lang="en-US" dirty="0"/>
              <a:t> </a:t>
            </a:r>
            <a:r>
              <a:rPr lang="en-US" dirty="0" err="1"/>
              <a:t>radnji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je </a:t>
            </a:r>
            <a:r>
              <a:rPr lang="en-US" dirty="0" err="1"/>
              <a:t>svojom</a:t>
            </a:r>
            <a:r>
              <a:rPr lang="en-US" dirty="0"/>
              <a:t> </a:t>
            </a:r>
            <a:r>
              <a:rPr lang="en-US" dirty="0" err="1"/>
              <a:t>krivicom</a:t>
            </a:r>
            <a:r>
              <a:rPr lang="en-US" dirty="0"/>
              <a:t> </a:t>
            </a:r>
            <a:r>
              <a:rPr lang="en-US" dirty="0" err="1"/>
              <a:t>prouzrokovalo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862147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b="1" dirty="0" smtClean="0"/>
              <a:t/>
            </a:r>
            <a:br>
              <a:rPr lang="sr-Latn-RS" b="1" dirty="0" smtClean="0"/>
            </a:br>
            <a:r>
              <a:rPr lang="en-US" b="1" dirty="0" err="1" smtClean="0"/>
              <a:t>Ko</a:t>
            </a:r>
            <a:r>
              <a:rPr lang="en-US" b="1" dirty="0" smtClean="0"/>
              <a:t> </a:t>
            </a:r>
            <a:r>
              <a:rPr lang="en-US" b="1" dirty="0" err="1"/>
              <a:t>prethodno</a:t>
            </a:r>
            <a:r>
              <a:rPr lang="en-US" b="1" dirty="0"/>
              <a:t> </a:t>
            </a:r>
            <a:r>
              <a:rPr lang="en-US" b="1" dirty="0" err="1"/>
              <a:t>snosi</a:t>
            </a:r>
            <a:r>
              <a:rPr lang="en-US" b="1" dirty="0"/>
              <a:t> </a:t>
            </a:r>
            <a:r>
              <a:rPr lang="en-US" b="1" dirty="0" err="1"/>
              <a:t>troškove</a:t>
            </a:r>
            <a:r>
              <a:rPr lang="en-US" b="1" dirty="0"/>
              <a:t> </a:t>
            </a:r>
            <a:r>
              <a:rPr lang="en-US" b="1" dirty="0" err="1"/>
              <a:t>postupka</a:t>
            </a:r>
            <a:r>
              <a:rPr lang="en-US" b="1" dirty="0"/>
              <a:t>?</a:t>
            </a:r>
            <a:r>
              <a:rPr lang="en-US" dirty="0"/>
              <a:t/>
            </a:r>
            <a:br>
              <a:rPr lang="en-U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Pre </a:t>
            </a:r>
            <a:r>
              <a:rPr lang="en-US" dirty="0" err="1"/>
              <a:t>nego</a:t>
            </a:r>
            <a:r>
              <a:rPr lang="en-US" dirty="0"/>
              <a:t> </a:t>
            </a:r>
            <a:r>
              <a:rPr lang="en-US" dirty="0" err="1"/>
              <a:t>što</a:t>
            </a:r>
            <a:r>
              <a:rPr lang="en-US" dirty="0"/>
              <a:t> </a:t>
            </a:r>
            <a:r>
              <a:rPr lang="en-US" dirty="0" err="1"/>
              <a:t>nadležni</a:t>
            </a:r>
            <a:r>
              <a:rPr lang="en-US" dirty="0"/>
              <a:t> organ </a:t>
            </a:r>
            <a:r>
              <a:rPr lang="en-US" dirty="0" err="1"/>
              <a:t>odluči</a:t>
            </a:r>
            <a:r>
              <a:rPr lang="en-US" dirty="0"/>
              <a:t> o tome </a:t>
            </a:r>
            <a:r>
              <a:rPr lang="en-US" dirty="0" err="1"/>
              <a:t>ko</a:t>
            </a:r>
            <a:r>
              <a:rPr lang="en-US" dirty="0"/>
              <a:t> </a:t>
            </a:r>
            <a:r>
              <a:rPr lang="en-US" dirty="0" err="1"/>
              <a:t>snosi</a:t>
            </a:r>
            <a:r>
              <a:rPr lang="en-US" dirty="0"/>
              <a:t>,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troškove</a:t>
            </a:r>
            <a:r>
              <a:rPr lang="en-US" dirty="0"/>
              <a:t>, </a:t>
            </a:r>
            <a:r>
              <a:rPr lang="en-US" dirty="0" err="1"/>
              <a:t>stranka</a:t>
            </a:r>
            <a:r>
              <a:rPr lang="en-US" dirty="0"/>
              <a:t> </a:t>
            </a:r>
            <a:r>
              <a:rPr lang="en-US" dirty="0" err="1"/>
              <a:t>koja</a:t>
            </a:r>
            <a:r>
              <a:rPr lang="en-US" dirty="0"/>
              <a:t> je </a:t>
            </a:r>
            <a:r>
              <a:rPr lang="en-US" dirty="0" err="1"/>
              <a:t>pokrenula</a:t>
            </a:r>
            <a:r>
              <a:rPr lang="en-US" dirty="0"/>
              <a:t> </a:t>
            </a:r>
            <a:r>
              <a:rPr lang="en-US" dirty="0" err="1"/>
              <a:t>prvostepeni</a:t>
            </a:r>
            <a:r>
              <a:rPr lang="en-US" dirty="0"/>
              <a:t> </a:t>
            </a:r>
            <a:r>
              <a:rPr lang="en-US" dirty="0" err="1"/>
              <a:t>postupak</a:t>
            </a:r>
            <a:r>
              <a:rPr lang="en-US" dirty="0"/>
              <a:t> </a:t>
            </a:r>
            <a:r>
              <a:rPr lang="en-US" dirty="0" err="1"/>
              <a:t>zahtevom</a:t>
            </a:r>
            <a:r>
              <a:rPr lang="en-US" dirty="0"/>
              <a:t>, </a:t>
            </a:r>
            <a:r>
              <a:rPr lang="en-US" dirty="0" err="1"/>
              <a:t>odnosno</a:t>
            </a:r>
            <a:r>
              <a:rPr lang="en-US" dirty="0"/>
              <a:t> </a:t>
            </a:r>
            <a:r>
              <a:rPr lang="en-US" dirty="0" err="1"/>
              <a:t>drugostepeni</a:t>
            </a:r>
            <a:r>
              <a:rPr lang="en-US" dirty="0"/>
              <a:t> </a:t>
            </a:r>
            <a:r>
              <a:rPr lang="en-US" dirty="0" err="1"/>
              <a:t>postupak</a:t>
            </a:r>
            <a:r>
              <a:rPr lang="en-US" dirty="0"/>
              <a:t> </a:t>
            </a:r>
            <a:r>
              <a:rPr lang="en-US" dirty="0" err="1"/>
              <a:t>žalbom</a:t>
            </a:r>
            <a:r>
              <a:rPr lang="en-US" dirty="0"/>
              <a:t>, </a:t>
            </a:r>
            <a:r>
              <a:rPr lang="en-US" dirty="0" err="1"/>
              <a:t>snosi</a:t>
            </a:r>
            <a:r>
              <a:rPr lang="en-US" dirty="0"/>
              <a:t> </a:t>
            </a:r>
            <a:r>
              <a:rPr lang="en-US" dirty="0" err="1"/>
              <a:t>troškove</a:t>
            </a:r>
            <a:r>
              <a:rPr lang="en-US" dirty="0"/>
              <a:t> tog </a:t>
            </a:r>
            <a:r>
              <a:rPr lang="en-US" dirty="0" err="1"/>
              <a:t>postupka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U </a:t>
            </a:r>
            <a:r>
              <a:rPr lang="en-US" dirty="0" err="1"/>
              <a:t>dvostranačkim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višestranačkim</a:t>
            </a:r>
            <a:r>
              <a:rPr lang="en-US" dirty="0"/>
              <a:t> </a:t>
            </a:r>
            <a:r>
              <a:rPr lang="en-US" dirty="0" err="1"/>
              <a:t>stvarima</a:t>
            </a:r>
            <a:r>
              <a:rPr lang="en-US" dirty="0"/>
              <a:t> </a:t>
            </a:r>
            <a:r>
              <a:rPr lang="en-US" dirty="0" err="1"/>
              <a:t>svaka</a:t>
            </a:r>
            <a:r>
              <a:rPr lang="en-US" dirty="0"/>
              <a:t> </a:t>
            </a:r>
            <a:r>
              <a:rPr lang="en-US" dirty="0" err="1"/>
              <a:t>stranka</a:t>
            </a:r>
            <a:r>
              <a:rPr lang="en-US" dirty="0"/>
              <a:t> </a:t>
            </a:r>
            <a:r>
              <a:rPr lang="en-US" dirty="0" err="1"/>
              <a:t>snosi</a:t>
            </a:r>
            <a:r>
              <a:rPr lang="en-US" dirty="0"/>
              <a:t> </a:t>
            </a:r>
            <a:r>
              <a:rPr lang="en-US" dirty="0" err="1"/>
              <a:t>svoje</a:t>
            </a:r>
            <a:r>
              <a:rPr lang="en-US" dirty="0"/>
              <a:t> </a:t>
            </a:r>
            <a:r>
              <a:rPr lang="en-US" dirty="0" err="1"/>
              <a:t>troškove</a:t>
            </a:r>
            <a:r>
              <a:rPr lang="en-US" dirty="0"/>
              <a:t> </a:t>
            </a:r>
            <a:r>
              <a:rPr lang="en-US" dirty="0" err="1"/>
              <a:t>dok</a:t>
            </a:r>
            <a:r>
              <a:rPr lang="en-US" dirty="0"/>
              <a:t> se ne </a:t>
            </a:r>
            <a:r>
              <a:rPr lang="en-US" dirty="0" err="1"/>
              <a:t>odluči</a:t>
            </a:r>
            <a:r>
              <a:rPr lang="en-US" dirty="0"/>
              <a:t> o tome </a:t>
            </a:r>
            <a:r>
              <a:rPr lang="en-US" dirty="0" err="1"/>
              <a:t>ko</a:t>
            </a:r>
            <a:r>
              <a:rPr lang="en-US" dirty="0"/>
              <a:t> </a:t>
            </a:r>
            <a:r>
              <a:rPr lang="en-US" dirty="0" err="1"/>
              <a:t>snosi</a:t>
            </a:r>
            <a:r>
              <a:rPr lang="en-US" dirty="0"/>
              <a:t> </a:t>
            </a:r>
            <a:r>
              <a:rPr lang="en-US" dirty="0" err="1"/>
              <a:t>troškove</a:t>
            </a:r>
            <a:r>
              <a:rPr lang="en-US" dirty="0"/>
              <a:t> </a:t>
            </a:r>
            <a:r>
              <a:rPr lang="en-US" dirty="0" err="1"/>
              <a:t>postupka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3343512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en-US" b="1" dirty="0" err="1" smtClean="0"/>
              <a:t>Predujam</a:t>
            </a:r>
            <a:r>
              <a:rPr lang="en-US" b="1" dirty="0" smtClean="0"/>
              <a:t> </a:t>
            </a:r>
            <a:r>
              <a:rPr lang="en-US" b="1" dirty="0" err="1"/>
              <a:t>troškova</a:t>
            </a:r>
            <a:r>
              <a:rPr lang="en-US" dirty="0"/>
              <a:t/>
            </a:r>
            <a:br>
              <a:rPr lang="en-US" dirty="0"/>
            </a:br>
            <a:r>
              <a:rPr lang="sr-Latn-RS" dirty="0"/>
              <a:t/>
            </a:r>
            <a:br>
              <a:rPr lang="sr-Latn-RS" dirty="0"/>
            </a:br>
            <a:endParaRPr lang="sr-Latn-R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Organ 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rešenjem</a:t>
            </a:r>
            <a:r>
              <a:rPr lang="en-US" dirty="0"/>
              <a:t> da </a:t>
            </a:r>
            <a:r>
              <a:rPr lang="en-US" dirty="0" err="1"/>
              <a:t>naloži</a:t>
            </a:r>
            <a:r>
              <a:rPr lang="en-US" dirty="0"/>
              <a:t> </a:t>
            </a:r>
            <a:r>
              <a:rPr lang="en-US" dirty="0" err="1"/>
              <a:t>stranci</a:t>
            </a:r>
            <a:r>
              <a:rPr lang="en-US" dirty="0"/>
              <a:t>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/>
              <a:t>čijem</a:t>
            </a:r>
            <a:r>
              <a:rPr lang="en-US" dirty="0"/>
              <a:t> </a:t>
            </a:r>
            <a:r>
              <a:rPr lang="en-US" dirty="0" err="1"/>
              <a:t>zahtevu</a:t>
            </a:r>
            <a:r>
              <a:rPr lang="en-US" dirty="0"/>
              <a:t> je </a:t>
            </a:r>
            <a:r>
              <a:rPr lang="en-US" dirty="0" err="1"/>
              <a:t>pokrenut</a:t>
            </a:r>
            <a:r>
              <a:rPr lang="en-US" dirty="0"/>
              <a:t> </a:t>
            </a:r>
            <a:r>
              <a:rPr lang="en-US" dirty="0" err="1"/>
              <a:t>postupak</a:t>
            </a:r>
            <a:r>
              <a:rPr lang="en-US" dirty="0"/>
              <a:t>, da </a:t>
            </a:r>
            <a:r>
              <a:rPr lang="en-US" dirty="0" err="1"/>
              <a:t>predujmi</a:t>
            </a:r>
            <a:r>
              <a:rPr lang="en-US" dirty="0"/>
              <a:t> </a:t>
            </a:r>
            <a:r>
              <a:rPr lang="en-US" dirty="0" err="1"/>
              <a:t>određen</a:t>
            </a:r>
            <a:r>
              <a:rPr lang="en-US" dirty="0"/>
              <a:t> </a:t>
            </a:r>
            <a:r>
              <a:rPr lang="en-US" dirty="0" err="1"/>
              <a:t>iznos</a:t>
            </a:r>
            <a:r>
              <a:rPr lang="en-US" dirty="0"/>
              <a:t> </a:t>
            </a:r>
            <a:r>
              <a:rPr lang="en-US" dirty="0" err="1"/>
              <a:t>novčanih</a:t>
            </a:r>
            <a:r>
              <a:rPr lang="en-US" dirty="0"/>
              <a:t> </a:t>
            </a:r>
            <a:r>
              <a:rPr lang="en-US" dirty="0" err="1"/>
              <a:t>sredstava</a:t>
            </a:r>
            <a:r>
              <a:rPr lang="en-US" dirty="0"/>
              <a:t> </a:t>
            </a:r>
            <a:r>
              <a:rPr lang="en-US" dirty="0" err="1"/>
              <a:t>koji</a:t>
            </a:r>
            <a:r>
              <a:rPr lang="en-US" dirty="0"/>
              <a:t> je </a:t>
            </a:r>
            <a:r>
              <a:rPr lang="en-US" dirty="0" err="1"/>
              <a:t>potreban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pokriće</a:t>
            </a:r>
            <a:r>
              <a:rPr lang="en-US" dirty="0"/>
              <a:t>  </a:t>
            </a:r>
            <a:r>
              <a:rPr lang="en-US" dirty="0" err="1"/>
              <a:t>troškova</a:t>
            </a:r>
            <a:r>
              <a:rPr lang="en-US" dirty="0"/>
              <a:t>. </a:t>
            </a:r>
          </a:p>
          <a:p>
            <a:pPr marL="0" indent="0">
              <a:buNone/>
            </a:pPr>
            <a:r>
              <a:rPr lang="en-US" dirty="0" err="1"/>
              <a:t>Posledice</a:t>
            </a:r>
            <a:r>
              <a:rPr lang="en-US" dirty="0"/>
              <a:t> </a:t>
            </a:r>
            <a:r>
              <a:rPr lang="en-US" dirty="0" err="1"/>
              <a:t>nepostupanje</a:t>
            </a:r>
            <a:r>
              <a:rPr lang="en-US" dirty="0"/>
              <a:t> </a:t>
            </a:r>
            <a:r>
              <a:rPr lang="en-US" dirty="0" err="1"/>
              <a:t>stranke</a:t>
            </a:r>
            <a:r>
              <a:rPr lang="en-US" dirty="0"/>
              <a:t> </a:t>
            </a:r>
            <a:r>
              <a:rPr lang="en-US" dirty="0" err="1"/>
              <a:t>po</a:t>
            </a:r>
            <a:r>
              <a:rPr lang="en-US" dirty="0"/>
              <a:t> </a:t>
            </a:r>
            <a:r>
              <a:rPr lang="en-US" dirty="0" err="1"/>
              <a:t>rešenju</a:t>
            </a:r>
            <a:r>
              <a:rPr lang="en-US" dirty="0"/>
              <a:t>:</a:t>
            </a:r>
          </a:p>
          <a:p>
            <a:pPr lvl="0"/>
            <a:r>
              <a:rPr lang="en-US" dirty="0" err="1"/>
              <a:t>odustajanje</a:t>
            </a:r>
            <a:r>
              <a:rPr lang="en-US" dirty="0"/>
              <a:t> od </a:t>
            </a:r>
            <a:r>
              <a:rPr lang="en-US" dirty="0" err="1"/>
              <a:t>izvođenja</a:t>
            </a:r>
            <a:r>
              <a:rPr lang="en-US" dirty="0"/>
              <a:t> </a:t>
            </a:r>
            <a:r>
              <a:rPr lang="en-US" dirty="0" err="1"/>
              <a:t>dokaza</a:t>
            </a:r>
            <a:r>
              <a:rPr lang="en-US" dirty="0"/>
              <a:t> </a:t>
            </a:r>
            <a:r>
              <a:rPr lang="en-US" dirty="0" err="1"/>
              <a:t>ili</a:t>
            </a:r>
            <a:endParaRPr lang="en-US" dirty="0"/>
          </a:p>
          <a:p>
            <a:pPr lvl="0"/>
            <a:r>
              <a:rPr lang="en-US" dirty="0" err="1"/>
              <a:t>obustava</a:t>
            </a:r>
            <a:r>
              <a:rPr lang="en-US" dirty="0"/>
              <a:t> </a:t>
            </a:r>
            <a:r>
              <a:rPr lang="en-US" dirty="0" err="1"/>
              <a:t>postupka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Ako</a:t>
            </a:r>
            <a:r>
              <a:rPr lang="en-US" dirty="0"/>
              <a:t>  </a:t>
            </a:r>
            <a:r>
              <a:rPr lang="en-US" dirty="0" err="1"/>
              <a:t>nastavak</a:t>
            </a:r>
            <a:r>
              <a:rPr lang="en-US" dirty="0"/>
              <a:t> </a:t>
            </a:r>
            <a:r>
              <a:rPr lang="en-US" dirty="0" err="1"/>
              <a:t>postupka</a:t>
            </a:r>
            <a:r>
              <a:rPr lang="en-US" dirty="0"/>
              <a:t> </a:t>
            </a:r>
            <a:r>
              <a:rPr lang="en-US" dirty="0" err="1"/>
              <a:t>zahteva</a:t>
            </a:r>
            <a:r>
              <a:rPr lang="en-US" dirty="0"/>
              <a:t> </a:t>
            </a:r>
            <a:r>
              <a:rPr lang="en-US" dirty="0" err="1"/>
              <a:t>javni</a:t>
            </a:r>
            <a:r>
              <a:rPr lang="en-US" dirty="0"/>
              <a:t> </a:t>
            </a:r>
            <a:r>
              <a:rPr lang="en-US" dirty="0" err="1"/>
              <a:t>interes</a:t>
            </a:r>
            <a:r>
              <a:rPr lang="en-US" dirty="0"/>
              <a:t>, </a:t>
            </a:r>
            <a:r>
              <a:rPr lang="en-US" dirty="0" err="1"/>
              <a:t>troškove</a:t>
            </a:r>
            <a:r>
              <a:rPr lang="en-US" dirty="0"/>
              <a:t> </a:t>
            </a:r>
            <a:r>
              <a:rPr lang="en-US" dirty="0" err="1"/>
              <a:t>privremeno</a:t>
            </a:r>
            <a:r>
              <a:rPr lang="en-US" dirty="0"/>
              <a:t> </a:t>
            </a:r>
            <a:r>
              <a:rPr lang="en-US" dirty="0" err="1"/>
              <a:t>snosi</a:t>
            </a:r>
            <a:r>
              <a:rPr lang="en-US" dirty="0"/>
              <a:t> organ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vodi</a:t>
            </a:r>
            <a:r>
              <a:rPr lang="en-US" dirty="0"/>
              <a:t> </a:t>
            </a:r>
            <a:r>
              <a:rPr lang="en-US" dirty="0" err="1"/>
              <a:t>postupak</a:t>
            </a:r>
            <a:r>
              <a:rPr lang="en-US" dirty="0"/>
              <a:t>.</a:t>
            </a: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6303088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Latn-RS" sz="2800" b="1" dirty="0" smtClean="0"/>
              <a:t/>
            </a:r>
            <a:br>
              <a:rPr lang="sr-Latn-RS" sz="2800" b="1" dirty="0" smtClean="0"/>
            </a:br>
            <a:r>
              <a:rPr lang="sr-Latn-RS" sz="2800" b="1" dirty="0"/>
              <a:t/>
            </a:r>
            <a:br>
              <a:rPr lang="sr-Latn-RS" sz="2800" b="1" dirty="0"/>
            </a:br>
            <a:r>
              <a:rPr lang="en-US" sz="2800" b="1" dirty="0" err="1" smtClean="0"/>
              <a:t>Ko</a:t>
            </a:r>
            <a:r>
              <a:rPr lang="en-US" sz="2800" b="1" dirty="0" smtClean="0"/>
              <a:t> </a:t>
            </a:r>
            <a:r>
              <a:rPr lang="en-US" sz="2800" b="1" dirty="0" err="1"/>
              <a:t>odlučuje</a:t>
            </a:r>
            <a:r>
              <a:rPr lang="en-US" sz="2800" b="1" dirty="0"/>
              <a:t> o </a:t>
            </a:r>
            <a:r>
              <a:rPr lang="en-US" sz="2800" b="1" dirty="0" err="1"/>
              <a:t>troškovima</a:t>
            </a:r>
            <a:r>
              <a:rPr lang="en-US" sz="2800" b="1" dirty="0"/>
              <a:t> </a:t>
            </a:r>
            <a:r>
              <a:rPr lang="en-US" sz="2800" b="1" dirty="0" err="1"/>
              <a:t>postupka</a:t>
            </a:r>
            <a:r>
              <a:rPr lang="en-US" sz="2800" b="1" dirty="0"/>
              <a:t>?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sr-Latn-RS" sz="2800" dirty="0"/>
              <a:t/>
            </a:r>
            <a:br>
              <a:rPr lang="sr-Latn-RS" sz="2800" dirty="0"/>
            </a:br>
            <a:endParaRPr lang="sr-Latn-R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err="1"/>
              <a:t>Rešenjem</a:t>
            </a:r>
            <a:r>
              <a:rPr lang="en-US" dirty="0"/>
              <a:t> o </a:t>
            </a:r>
            <a:r>
              <a:rPr lang="en-US" dirty="0" err="1"/>
              <a:t>predmetu</a:t>
            </a:r>
            <a:r>
              <a:rPr lang="en-US" dirty="0"/>
              <a:t> </a:t>
            </a:r>
            <a:r>
              <a:rPr lang="en-US" dirty="0" err="1"/>
              <a:t>postupka</a:t>
            </a:r>
            <a:r>
              <a:rPr lang="en-US" dirty="0"/>
              <a:t>, organ </a:t>
            </a:r>
            <a:r>
              <a:rPr lang="en-US" dirty="0" err="1"/>
              <a:t>koji</a:t>
            </a:r>
            <a:r>
              <a:rPr lang="en-US" dirty="0"/>
              <a:t> </a:t>
            </a:r>
            <a:r>
              <a:rPr lang="en-US" dirty="0" err="1"/>
              <a:t>donosi</a:t>
            </a:r>
            <a:r>
              <a:rPr lang="en-US" dirty="0"/>
              <a:t> </a:t>
            </a:r>
            <a:r>
              <a:rPr lang="en-US" dirty="0" err="1"/>
              <a:t>rešenje</a:t>
            </a:r>
            <a:r>
              <a:rPr lang="en-US" dirty="0"/>
              <a:t> </a:t>
            </a:r>
            <a:r>
              <a:rPr lang="en-US" dirty="0" err="1"/>
              <a:t>odlučuje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o </a:t>
            </a:r>
            <a:r>
              <a:rPr lang="en-US" dirty="0" err="1"/>
              <a:t>zahtevu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naknadu</a:t>
            </a:r>
            <a:r>
              <a:rPr lang="en-US" dirty="0"/>
              <a:t> </a:t>
            </a:r>
            <a:r>
              <a:rPr lang="en-US" dirty="0" err="1"/>
              <a:t>troškova</a:t>
            </a:r>
            <a:r>
              <a:rPr lang="en-US" dirty="0"/>
              <a:t> </a:t>
            </a:r>
            <a:r>
              <a:rPr lang="en-US" dirty="0" err="1" smtClean="0"/>
              <a:t>postupka</a:t>
            </a:r>
            <a:r>
              <a:rPr lang="en-US" dirty="0" smtClean="0"/>
              <a:t> 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Zahtev</a:t>
            </a:r>
            <a:r>
              <a:rPr lang="en-US" dirty="0"/>
              <a:t> </a:t>
            </a:r>
            <a:r>
              <a:rPr lang="en-US" dirty="0" err="1"/>
              <a:t>za</a:t>
            </a:r>
            <a:r>
              <a:rPr lang="en-US" dirty="0"/>
              <a:t> </a:t>
            </a:r>
            <a:r>
              <a:rPr lang="en-US" dirty="0" err="1"/>
              <a:t>naknadu</a:t>
            </a:r>
            <a:r>
              <a:rPr lang="en-US" dirty="0"/>
              <a:t> </a:t>
            </a:r>
            <a:r>
              <a:rPr lang="en-US" dirty="0" err="1"/>
              <a:t>troškova</a:t>
            </a:r>
            <a:r>
              <a:rPr lang="en-US" dirty="0"/>
              <a:t> </a:t>
            </a:r>
            <a:r>
              <a:rPr lang="en-US" dirty="0" err="1"/>
              <a:t>postupka</a:t>
            </a:r>
            <a:r>
              <a:rPr lang="en-US" dirty="0"/>
              <a:t> se </a:t>
            </a:r>
            <a:r>
              <a:rPr lang="en-US" dirty="0" err="1"/>
              <a:t>može</a:t>
            </a:r>
            <a:r>
              <a:rPr lang="en-US" dirty="0"/>
              <a:t> </a:t>
            </a:r>
            <a:r>
              <a:rPr lang="en-US" dirty="0" err="1"/>
              <a:t>postaviti</a:t>
            </a:r>
            <a:r>
              <a:rPr lang="en-US" dirty="0"/>
              <a:t> </a:t>
            </a:r>
            <a:r>
              <a:rPr lang="en-US" dirty="0" err="1"/>
              <a:t>sve</a:t>
            </a:r>
            <a:r>
              <a:rPr lang="en-US" dirty="0"/>
              <a:t> do </a:t>
            </a:r>
            <a:r>
              <a:rPr lang="en-US" dirty="0" err="1"/>
              <a:t>okončanja</a:t>
            </a:r>
            <a:r>
              <a:rPr lang="en-US" dirty="0"/>
              <a:t> </a:t>
            </a:r>
            <a:r>
              <a:rPr lang="en-US" dirty="0" err="1"/>
              <a:t>postupka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drugostepeni</a:t>
            </a:r>
            <a:r>
              <a:rPr lang="en-US" dirty="0"/>
              <a:t> organ </a:t>
            </a:r>
            <a:r>
              <a:rPr lang="en-US" dirty="0" err="1"/>
              <a:t>sâm</a:t>
            </a:r>
            <a:r>
              <a:rPr lang="en-US" dirty="0"/>
              <a:t> </a:t>
            </a:r>
            <a:r>
              <a:rPr lang="en-US" dirty="0" err="1"/>
              <a:t>reši</a:t>
            </a:r>
            <a:r>
              <a:rPr lang="en-US" dirty="0"/>
              <a:t> </a:t>
            </a:r>
            <a:r>
              <a:rPr lang="en-US" dirty="0" err="1"/>
              <a:t>upravnu</a:t>
            </a:r>
            <a:r>
              <a:rPr lang="en-US" dirty="0"/>
              <a:t> </a:t>
            </a:r>
            <a:r>
              <a:rPr lang="en-US" dirty="0" err="1"/>
              <a:t>stvar</a:t>
            </a:r>
            <a:r>
              <a:rPr lang="en-US" dirty="0"/>
              <a:t>, on </a:t>
            </a:r>
            <a:r>
              <a:rPr lang="en-US" dirty="0" err="1"/>
              <a:t>odlučuje</a:t>
            </a:r>
            <a:r>
              <a:rPr lang="en-US" dirty="0"/>
              <a:t> o </a:t>
            </a:r>
            <a:r>
              <a:rPr lang="en-US" dirty="0" err="1"/>
              <a:t>troškovima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prvostepenog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drugostepenog</a:t>
            </a:r>
            <a:r>
              <a:rPr lang="en-US" dirty="0"/>
              <a:t> </a:t>
            </a:r>
            <a:r>
              <a:rPr lang="en-US" dirty="0" err="1"/>
              <a:t>postupka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Ako</a:t>
            </a:r>
            <a:r>
              <a:rPr lang="en-US" dirty="0"/>
              <a:t> </a:t>
            </a:r>
            <a:r>
              <a:rPr lang="en-US" dirty="0" err="1"/>
              <a:t>drugostepeni</a:t>
            </a:r>
            <a:r>
              <a:rPr lang="en-US" dirty="0"/>
              <a:t> organ </a:t>
            </a:r>
            <a:r>
              <a:rPr lang="en-US" dirty="0" err="1"/>
              <a:t>poništi</a:t>
            </a:r>
            <a:r>
              <a:rPr lang="en-US" dirty="0"/>
              <a:t> </a:t>
            </a:r>
            <a:r>
              <a:rPr lang="en-US" dirty="0" err="1"/>
              <a:t>ožalbeno</a:t>
            </a:r>
            <a:r>
              <a:rPr lang="en-US" dirty="0"/>
              <a:t> </a:t>
            </a:r>
            <a:r>
              <a:rPr lang="en-US" dirty="0" err="1"/>
              <a:t>rešenje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predmet</a:t>
            </a:r>
            <a:r>
              <a:rPr lang="en-US" dirty="0"/>
              <a:t> </a:t>
            </a:r>
            <a:r>
              <a:rPr lang="en-US" dirty="0" err="1"/>
              <a:t>vrati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ponovno</a:t>
            </a:r>
            <a:r>
              <a:rPr lang="en-US" dirty="0"/>
              <a:t> </a:t>
            </a:r>
            <a:r>
              <a:rPr lang="en-US" dirty="0" err="1"/>
              <a:t>odlučivanje</a:t>
            </a:r>
            <a:r>
              <a:rPr lang="en-US" dirty="0"/>
              <a:t>, o </a:t>
            </a:r>
            <a:r>
              <a:rPr lang="en-US" dirty="0" err="1"/>
              <a:t>troškovima</a:t>
            </a:r>
            <a:r>
              <a:rPr lang="en-US" dirty="0"/>
              <a:t> </a:t>
            </a:r>
            <a:r>
              <a:rPr lang="en-US" dirty="0" err="1"/>
              <a:t>drugostepenog</a:t>
            </a:r>
            <a:r>
              <a:rPr lang="en-US" dirty="0"/>
              <a:t> 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oba</a:t>
            </a:r>
            <a:r>
              <a:rPr lang="en-US" dirty="0"/>
              <a:t> </a:t>
            </a:r>
            <a:r>
              <a:rPr lang="en-US" dirty="0" err="1"/>
              <a:t>prvostepena</a:t>
            </a:r>
            <a:r>
              <a:rPr lang="en-US" dirty="0"/>
              <a:t> </a:t>
            </a:r>
            <a:r>
              <a:rPr lang="en-US" dirty="0" err="1"/>
              <a:t>postupka</a:t>
            </a:r>
            <a:r>
              <a:rPr lang="en-US" dirty="0"/>
              <a:t>, mora da </a:t>
            </a:r>
            <a:r>
              <a:rPr lang="en-US" dirty="0" err="1"/>
              <a:t>odluči</a:t>
            </a:r>
            <a:r>
              <a:rPr lang="en-US" dirty="0"/>
              <a:t> </a:t>
            </a:r>
            <a:r>
              <a:rPr lang="en-US" dirty="0" err="1"/>
              <a:t>prvostepeni</a:t>
            </a:r>
            <a:r>
              <a:rPr lang="en-US" dirty="0"/>
              <a:t> organ.</a:t>
            </a:r>
          </a:p>
          <a:p>
            <a:pPr marL="0" indent="0">
              <a:buNone/>
            </a:pPr>
            <a:endParaRPr lang="sr-Latn-RS" dirty="0"/>
          </a:p>
        </p:txBody>
      </p:sp>
    </p:spTree>
    <p:extLst>
      <p:ext uri="{BB962C8B-B14F-4D97-AF65-F5344CB8AC3E}">
        <p14:creationId xmlns:p14="http://schemas.microsoft.com/office/powerpoint/2010/main" val="22092893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584</Words>
  <Application>Microsoft Office PowerPoint</Application>
  <PresentationFormat>On-screen Show (4:3)</PresentationFormat>
  <Paragraphs>70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TROŠKOVI UPRAVNOG POSTUPKA </vt:lpstr>
      <vt:lpstr> </vt:lpstr>
      <vt:lpstr> Ko snosi troškove postupka?  </vt:lpstr>
      <vt:lpstr>  Troškovi prvostepenog postupka  </vt:lpstr>
      <vt:lpstr> </vt:lpstr>
      <vt:lpstr>  Troškovi drugostepenog postupka  </vt:lpstr>
      <vt:lpstr> Ko prethodno snosi troškove postupka? </vt:lpstr>
      <vt:lpstr>  Predujam troškova  </vt:lpstr>
      <vt:lpstr>  Ko odlučuje o troškovima postupka?  </vt:lpstr>
      <vt:lpstr> Ko ima pravo na naknadu troškova i  pravo na nagradu? </vt:lpstr>
      <vt:lpstr> Oslobađanje  plaćanja troškova </vt:lpstr>
      <vt:lpstr> Troškovi zastupanja stranke od strane punomoćnika  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УЈЕДНАЧАВАЊЕ СУДСКЕ И УПРАВНЕ ПРАКСЕ</dc:title>
  <dc:creator>Comp07</dc:creator>
  <cp:lastModifiedBy>Ruza</cp:lastModifiedBy>
  <cp:revision>7</cp:revision>
  <dcterms:created xsi:type="dcterms:W3CDTF">2019-08-13T10:26:56Z</dcterms:created>
  <dcterms:modified xsi:type="dcterms:W3CDTF">2021-03-15T10:25:53Z</dcterms:modified>
</cp:coreProperties>
</file>